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8" r:id="rId3"/>
    <p:sldId id="291" r:id="rId4"/>
    <p:sldId id="261" r:id="rId5"/>
    <p:sldId id="262" r:id="rId6"/>
    <p:sldId id="300" r:id="rId7"/>
    <p:sldId id="310" r:id="rId8"/>
    <p:sldId id="311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2F"/>
    <a:srgbClr val="0B185D"/>
    <a:srgbClr val="00A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43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93205-3812-4DEC-8DA5-A3EF6EE383E6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2D3415-E2ED-4F6B-821D-BAE0DDA04C65}">
      <dgm:prSet phldrT="[Text]"/>
      <dgm:spPr/>
      <dgm:t>
        <a:bodyPr/>
        <a:lstStyle/>
        <a:p>
          <a:r>
            <a:rPr lang="en-US" b="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120%</a:t>
          </a:r>
          <a:b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more likely to want to make an impact</a:t>
          </a:r>
          <a:endParaRPr lang="en-US" dirty="0"/>
        </a:p>
      </dgm:t>
    </dgm:pt>
    <dgm:pt modelId="{95B811E6-A7F5-40AA-AACE-26B958101D48}" type="parTrans" cxnId="{C8A4CDBC-5F26-4325-9EC5-A5E19AB52331}">
      <dgm:prSet/>
      <dgm:spPr/>
      <dgm:t>
        <a:bodyPr/>
        <a:lstStyle/>
        <a:p>
          <a:endParaRPr lang="en-US"/>
        </a:p>
      </dgm:t>
    </dgm:pt>
    <dgm:pt modelId="{9732BE99-5785-43A8-93E3-8111BFBB15D0}" type="sibTrans" cxnId="{C8A4CDBC-5F26-4325-9EC5-A5E19AB52331}">
      <dgm:prSet/>
      <dgm:spPr/>
      <dgm:t>
        <a:bodyPr/>
        <a:lstStyle/>
        <a:p>
          <a:endParaRPr lang="en-US"/>
        </a:p>
      </dgm:t>
    </dgm:pt>
    <dgm:pt modelId="{6E5E684D-8B64-4CB5-897E-DEAE3DB2ACC8}">
      <dgm:prSet phldrT="[Text]"/>
      <dgm:spPr/>
      <dgm:t>
        <a:bodyPr/>
        <a:lstStyle/>
        <a:p>
          <a:r>
            <a:rPr lang="en-US" b="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17%</a:t>
          </a:r>
          <a:b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less likely to need skill development</a:t>
          </a:r>
          <a:endParaRPr lang="en-US" dirty="0"/>
        </a:p>
      </dgm:t>
    </dgm:pt>
    <dgm:pt modelId="{738D453D-F2CE-47C6-9DC2-0995627510CF}" type="parTrans" cxnId="{182C5A70-125C-4BD4-89F7-411D3B227C89}">
      <dgm:prSet/>
      <dgm:spPr/>
      <dgm:t>
        <a:bodyPr/>
        <a:lstStyle/>
        <a:p>
          <a:endParaRPr lang="en-US"/>
        </a:p>
      </dgm:t>
    </dgm:pt>
    <dgm:pt modelId="{0C514F9D-31C6-40DB-9AFA-6744270350AE}" type="sibTrans" cxnId="{182C5A70-125C-4BD4-89F7-411D3B227C89}">
      <dgm:prSet/>
      <dgm:spPr/>
      <dgm:t>
        <a:bodyPr/>
        <a:lstStyle/>
        <a:p>
          <a:endParaRPr lang="en-US"/>
        </a:p>
      </dgm:t>
    </dgm:pt>
    <dgm:pt modelId="{B71277D5-EB01-4F3F-B7C0-FB56CBABC0AC}">
      <dgm:prSet phldrT="[Text]"/>
      <dgm:spPr/>
      <dgm:t>
        <a:bodyPr/>
        <a:lstStyle/>
        <a:p>
          <a:r>
            <a:rPr lang="en-US" b="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33%</a:t>
          </a:r>
          <a:b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b="0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more likely to want challenging work</a:t>
          </a:r>
          <a:endParaRPr lang="en-US" dirty="0"/>
        </a:p>
      </dgm:t>
    </dgm:pt>
    <dgm:pt modelId="{7540483B-F65E-4A06-8D92-C6A7165074D3}" type="parTrans" cxnId="{8B21C3AE-3054-4044-BAE4-2E34E7956337}">
      <dgm:prSet/>
      <dgm:spPr/>
      <dgm:t>
        <a:bodyPr/>
        <a:lstStyle/>
        <a:p>
          <a:endParaRPr lang="en-US"/>
        </a:p>
      </dgm:t>
    </dgm:pt>
    <dgm:pt modelId="{9E6C0D07-2A67-4A73-B84B-CE6410086103}" type="sibTrans" cxnId="{8B21C3AE-3054-4044-BAE4-2E34E7956337}">
      <dgm:prSet/>
      <dgm:spPr/>
      <dgm:t>
        <a:bodyPr/>
        <a:lstStyle/>
        <a:p>
          <a:endParaRPr lang="en-US"/>
        </a:p>
      </dgm:t>
    </dgm:pt>
    <dgm:pt modelId="{7E976B07-937B-4ABA-AA0C-AB76764985DD}" type="pres">
      <dgm:prSet presAssocID="{0BE93205-3812-4DEC-8DA5-A3EF6EE383E6}" presName="Name0" presStyleCnt="0">
        <dgm:presLayoutVars>
          <dgm:dir/>
          <dgm:resizeHandles val="exact"/>
        </dgm:presLayoutVars>
      </dgm:prSet>
      <dgm:spPr/>
    </dgm:pt>
    <dgm:pt modelId="{E25B956A-3869-4FFE-89E5-236D3AD014BE}" type="pres">
      <dgm:prSet presAssocID="{732D3415-E2ED-4F6B-821D-BAE0DDA04C65}" presName="composite" presStyleCnt="0"/>
      <dgm:spPr/>
    </dgm:pt>
    <dgm:pt modelId="{B01BF425-D1DD-4BAC-8A9B-5540DB86DB65}" type="pres">
      <dgm:prSet presAssocID="{732D3415-E2ED-4F6B-821D-BAE0DDA04C65}" presName="bgChev" presStyleLbl="node1" presStyleIdx="0" presStyleCnt="3"/>
      <dgm:spPr/>
    </dgm:pt>
    <dgm:pt modelId="{F572F10E-A2A4-41A0-B1DE-53A7741D24CF}" type="pres">
      <dgm:prSet presAssocID="{732D3415-E2ED-4F6B-821D-BAE0DDA04C65}" presName="txNode" presStyleLbl="fgAcc1" presStyleIdx="0" presStyleCnt="3">
        <dgm:presLayoutVars>
          <dgm:bulletEnabled val="1"/>
        </dgm:presLayoutVars>
      </dgm:prSet>
      <dgm:spPr/>
    </dgm:pt>
    <dgm:pt modelId="{8DC31BB9-B969-4398-B0A4-E0824D97BAD0}" type="pres">
      <dgm:prSet presAssocID="{9732BE99-5785-43A8-93E3-8111BFBB15D0}" presName="compositeSpace" presStyleCnt="0"/>
      <dgm:spPr/>
    </dgm:pt>
    <dgm:pt modelId="{6BEEF394-9766-4ACA-BCAB-36AB044D61FA}" type="pres">
      <dgm:prSet presAssocID="{6E5E684D-8B64-4CB5-897E-DEAE3DB2ACC8}" presName="composite" presStyleCnt="0"/>
      <dgm:spPr/>
    </dgm:pt>
    <dgm:pt modelId="{2FC9081B-38C8-4C23-87D9-4A332345D623}" type="pres">
      <dgm:prSet presAssocID="{6E5E684D-8B64-4CB5-897E-DEAE3DB2ACC8}" presName="bgChev" presStyleLbl="node1" presStyleIdx="1" presStyleCnt="3"/>
      <dgm:spPr/>
    </dgm:pt>
    <dgm:pt modelId="{7C01089C-19B2-4C32-8A8B-D7D45E11CED0}" type="pres">
      <dgm:prSet presAssocID="{6E5E684D-8B64-4CB5-897E-DEAE3DB2ACC8}" presName="txNode" presStyleLbl="fgAcc1" presStyleIdx="1" presStyleCnt="3">
        <dgm:presLayoutVars>
          <dgm:bulletEnabled val="1"/>
        </dgm:presLayoutVars>
      </dgm:prSet>
      <dgm:spPr/>
    </dgm:pt>
    <dgm:pt modelId="{FDC45F57-174E-4B81-88DA-264DB5ACA6AE}" type="pres">
      <dgm:prSet presAssocID="{0C514F9D-31C6-40DB-9AFA-6744270350AE}" presName="compositeSpace" presStyleCnt="0"/>
      <dgm:spPr/>
    </dgm:pt>
    <dgm:pt modelId="{D574B51F-0AB3-4AE8-BB94-39B88F0E6086}" type="pres">
      <dgm:prSet presAssocID="{B71277D5-EB01-4F3F-B7C0-FB56CBABC0AC}" presName="composite" presStyleCnt="0"/>
      <dgm:spPr/>
    </dgm:pt>
    <dgm:pt modelId="{C27AF577-18B9-438A-A01C-796E338D8823}" type="pres">
      <dgm:prSet presAssocID="{B71277D5-EB01-4F3F-B7C0-FB56CBABC0AC}" presName="bgChev" presStyleLbl="node1" presStyleIdx="2" presStyleCnt="3"/>
      <dgm:spPr/>
    </dgm:pt>
    <dgm:pt modelId="{9A15BF60-2A17-449F-8DDB-8D6EA81A5B8A}" type="pres">
      <dgm:prSet presAssocID="{B71277D5-EB01-4F3F-B7C0-FB56CBABC0AC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A2E18C28-F035-4AB9-8040-524B8FAAA4BF}" type="presOf" srcId="{732D3415-E2ED-4F6B-821D-BAE0DDA04C65}" destId="{F572F10E-A2A4-41A0-B1DE-53A7741D24CF}" srcOrd="0" destOrd="0" presId="urn:microsoft.com/office/officeart/2005/8/layout/chevronAccent+Icon"/>
    <dgm:cxn modelId="{41FCAA30-55A2-466C-AB00-CCE5F7670B46}" type="presOf" srcId="{0BE93205-3812-4DEC-8DA5-A3EF6EE383E6}" destId="{7E976B07-937B-4ABA-AA0C-AB76764985DD}" srcOrd="0" destOrd="0" presId="urn:microsoft.com/office/officeart/2005/8/layout/chevronAccent+Icon"/>
    <dgm:cxn modelId="{182C5A70-125C-4BD4-89F7-411D3B227C89}" srcId="{0BE93205-3812-4DEC-8DA5-A3EF6EE383E6}" destId="{6E5E684D-8B64-4CB5-897E-DEAE3DB2ACC8}" srcOrd="1" destOrd="0" parTransId="{738D453D-F2CE-47C6-9DC2-0995627510CF}" sibTransId="{0C514F9D-31C6-40DB-9AFA-6744270350AE}"/>
    <dgm:cxn modelId="{8B21C3AE-3054-4044-BAE4-2E34E7956337}" srcId="{0BE93205-3812-4DEC-8DA5-A3EF6EE383E6}" destId="{B71277D5-EB01-4F3F-B7C0-FB56CBABC0AC}" srcOrd="2" destOrd="0" parTransId="{7540483B-F65E-4A06-8D92-C6A7165074D3}" sibTransId="{9E6C0D07-2A67-4A73-B84B-CE6410086103}"/>
    <dgm:cxn modelId="{C8A4CDBC-5F26-4325-9EC5-A5E19AB52331}" srcId="{0BE93205-3812-4DEC-8DA5-A3EF6EE383E6}" destId="{732D3415-E2ED-4F6B-821D-BAE0DDA04C65}" srcOrd="0" destOrd="0" parTransId="{95B811E6-A7F5-40AA-AACE-26B958101D48}" sibTransId="{9732BE99-5785-43A8-93E3-8111BFBB15D0}"/>
    <dgm:cxn modelId="{CEF902E9-34BA-4581-A999-157F37FFE002}" type="presOf" srcId="{6E5E684D-8B64-4CB5-897E-DEAE3DB2ACC8}" destId="{7C01089C-19B2-4C32-8A8B-D7D45E11CED0}" srcOrd="0" destOrd="0" presId="urn:microsoft.com/office/officeart/2005/8/layout/chevronAccent+Icon"/>
    <dgm:cxn modelId="{B8D6A4F8-0EAB-4242-8B76-F7A3D477F878}" type="presOf" srcId="{B71277D5-EB01-4F3F-B7C0-FB56CBABC0AC}" destId="{9A15BF60-2A17-449F-8DDB-8D6EA81A5B8A}" srcOrd="0" destOrd="0" presId="urn:microsoft.com/office/officeart/2005/8/layout/chevronAccent+Icon"/>
    <dgm:cxn modelId="{8846EDD4-7EFF-457A-9866-CB23E0859831}" type="presParOf" srcId="{7E976B07-937B-4ABA-AA0C-AB76764985DD}" destId="{E25B956A-3869-4FFE-89E5-236D3AD014BE}" srcOrd="0" destOrd="0" presId="urn:microsoft.com/office/officeart/2005/8/layout/chevronAccent+Icon"/>
    <dgm:cxn modelId="{824DDF38-E9C0-474C-9EC9-FD419A0C1947}" type="presParOf" srcId="{E25B956A-3869-4FFE-89E5-236D3AD014BE}" destId="{B01BF425-D1DD-4BAC-8A9B-5540DB86DB65}" srcOrd="0" destOrd="0" presId="urn:microsoft.com/office/officeart/2005/8/layout/chevronAccent+Icon"/>
    <dgm:cxn modelId="{A8406B26-8A52-4E9F-A751-33EAB89056AC}" type="presParOf" srcId="{E25B956A-3869-4FFE-89E5-236D3AD014BE}" destId="{F572F10E-A2A4-41A0-B1DE-53A7741D24CF}" srcOrd="1" destOrd="0" presId="urn:microsoft.com/office/officeart/2005/8/layout/chevronAccent+Icon"/>
    <dgm:cxn modelId="{A81A91B7-477E-406F-A49D-C0DA144C1798}" type="presParOf" srcId="{7E976B07-937B-4ABA-AA0C-AB76764985DD}" destId="{8DC31BB9-B969-4398-B0A4-E0824D97BAD0}" srcOrd="1" destOrd="0" presId="urn:microsoft.com/office/officeart/2005/8/layout/chevronAccent+Icon"/>
    <dgm:cxn modelId="{9F556A06-AB0C-4A1F-9EF5-08A8BF72CD47}" type="presParOf" srcId="{7E976B07-937B-4ABA-AA0C-AB76764985DD}" destId="{6BEEF394-9766-4ACA-BCAB-36AB044D61FA}" srcOrd="2" destOrd="0" presId="urn:microsoft.com/office/officeart/2005/8/layout/chevronAccent+Icon"/>
    <dgm:cxn modelId="{3290DFB3-1168-499E-B085-BA909299B31E}" type="presParOf" srcId="{6BEEF394-9766-4ACA-BCAB-36AB044D61FA}" destId="{2FC9081B-38C8-4C23-87D9-4A332345D623}" srcOrd="0" destOrd="0" presId="urn:microsoft.com/office/officeart/2005/8/layout/chevronAccent+Icon"/>
    <dgm:cxn modelId="{48BF0CFA-E6C6-4959-8C6B-EE9C68C96E89}" type="presParOf" srcId="{6BEEF394-9766-4ACA-BCAB-36AB044D61FA}" destId="{7C01089C-19B2-4C32-8A8B-D7D45E11CED0}" srcOrd="1" destOrd="0" presId="urn:microsoft.com/office/officeart/2005/8/layout/chevronAccent+Icon"/>
    <dgm:cxn modelId="{830D11D6-3352-47CE-ADC9-F15E47D1D6E9}" type="presParOf" srcId="{7E976B07-937B-4ABA-AA0C-AB76764985DD}" destId="{FDC45F57-174E-4B81-88DA-264DB5ACA6AE}" srcOrd="3" destOrd="0" presId="urn:microsoft.com/office/officeart/2005/8/layout/chevronAccent+Icon"/>
    <dgm:cxn modelId="{F6C337BA-A4C6-40F0-BB13-5EC8EF14682A}" type="presParOf" srcId="{7E976B07-937B-4ABA-AA0C-AB76764985DD}" destId="{D574B51F-0AB3-4AE8-BB94-39B88F0E6086}" srcOrd="4" destOrd="0" presId="urn:microsoft.com/office/officeart/2005/8/layout/chevronAccent+Icon"/>
    <dgm:cxn modelId="{910843BC-E3A9-489D-B029-37A269ED1F8D}" type="presParOf" srcId="{D574B51F-0AB3-4AE8-BB94-39B88F0E6086}" destId="{C27AF577-18B9-438A-A01C-796E338D8823}" srcOrd="0" destOrd="0" presId="urn:microsoft.com/office/officeart/2005/8/layout/chevronAccent+Icon"/>
    <dgm:cxn modelId="{D8BD7AFF-7527-4F58-8C87-2AF86FF50292}" type="presParOf" srcId="{D574B51F-0AB3-4AE8-BB94-39B88F0E6086}" destId="{9A15BF60-2A17-449F-8DDB-8D6EA81A5B8A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BF425-D1DD-4BAC-8A9B-5540DB86DB65}">
      <dsp:nvSpPr>
        <dsp:cNvPr id="0" name=""/>
        <dsp:cNvSpPr/>
      </dsp:nvSpPr>
      <dsp:spPr>
        <a:xfrm>
          <a:off x="1334" y="1927445"/>
          <a:ext cx="3353498" cy="1294450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2F10E-A2A4-41A0-B1DE-53A7741D24CF}">
      <dsp:nvSpPr>
        <dsp:cNvPr id="0" name=""/>
        <dsp:cNvSpPr/>
      </dsp:nvSpPr>
      <dsp:spPr>
        <a:xfrm>
          <a:off x="895600" y="2251057"/>
          <a:ext cx="2831842" cy="129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120%</a:t>
          </a:r>
          <a:b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more likely to want to make an impact</a:t>
          </a:r>
          <a:endParaRPr lang="en-US" sz="2000" kern="1200" dirty="0"/>
        </a:p>
      </dsp:txBody>
      <dsp:txXfrm>
        <a:off x="933513" y="2288970"/>
        <a:ext cx="2756016" cy="1218624"/>
      </dsp:txXfrm>
    </dsp:sp>
    <dsp:sp modelId="{2FC9081B-38C8-4C23-87D9-4A332345D623}">
      <dsp:nvSpPr>
        <dsp:cNvPr id="0" name=""/>
        <dsp:cNvSpPr/>
      </dsp:nvSpPr>
      <dsp:spPr>
        <a:xfrm>
          <a:off x="3831774" y="1927445"/>
          <a:ext cx="3353498" cy="1294450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1089C-19B2-4C32-8A8B-D7D45E11CED0}">
      <dsp:nvSpPr>
        <dsp:cNvPr id="0" name=""/>
        <dsp:cNvSpPr/>
      </dsp:nvSpPr>
      <dsp:spPr>
        <a:xfrm>
          <a:off x="4726041" y="2251057"/>
          <a:ext cx="2831842" cy="129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17%</a:t>
          </a:r>
          <a:b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less likely to need skill development</a:t>
          </a:r>
          <a:endParaRPr lang="en-US" sz="2000" kern="1200" dirty="0"/>
        </a:p>
      </dsp:txBody>
      <dsp:txXfrm>
        <a:off x="4763954" y="2288970"/>
        <a:ext cx="2756016" cy="1218624"/>
      </dsp:txXfrm>
    </dsp:sp>
    <dsp:sp modelId="{C27AF577-18B9-438A-A01C-796E338D8823}">
      <dsp:nvSpPr>
        <dsp:cNvPr id="0" name=""/>
        <dsp:cNvSpPr/>
      </dsp:nvSpPr>
      <dsp:spPr>
        <a:xfrm>
          <a:off x="7662215" y="1927445"/>
          <a:ext cx="3353498" cy="129445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5BF60-2A17-449F-8DDB-8D6EA81A5B8A}">
      <dsp:nvSpPr>
        <dsp:cNvPr id="0" name=""/>
        <dsp:cNvSpPr/>
      </dsp:nvSpPr>
      <dsp:spPr>
        <a:xfrm>
          <a:off x="8556481" y="2251057"/>
          <a:ext cx="2831842" cy="1294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33%</a:t>
          </a:r>
          <a:b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</a:br>
          <a:r>
            <a:rPr lang="en-US" sz="20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</a:rPr>
            <a:t>more likely to want challenging work</a:t>
          </a:r>
          <a:endParaRPr lang="en-US" sz="2000" kern="1200" dirty="0"/>
        </a:p>
      </dsp:txBody>
      <dsp:txXfrm>
        <a:off x="8594394" y="2288970"/>
        <a:ext cx="2756016" cy="1218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BF2EA-BB48-4443-87EA-4CE3E93BE0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96C37-E666-46E9-B8C0-200558BA05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1FF0-CAFB-491B-BA22-F915DACDD78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44605-59A5-4626-84F8-4255CE90D1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45B53-981D-4F83-9828-3163A8424F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9BBC0-4232-4FA3-A6DD-1A3EB1C1B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3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AEFC-6037-4C8A-8125-47BB8FA464A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13915-AA40-4A18-8200-198E8857A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male interior designers browsing fabric swatches">
            <a:extLst>
              <a:ext uri="{FF2B5EF4-FFF2-40B4-BE49-F238E27FC236}">
                <a16:creationId xmlns:a16="http://schemas.microsoft.com/office/drawing/2014/main" id="{2504E9D4-84F8-4DF7-8543-6AE49C8CD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31" b="10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BF9642DD-6E59-48F7-8F23-4213652449A5}"/>
              </a:ext>
            </a:extLst>
          </p:cNvPr>
          <p:cNvSpPr/>
          <p:nvPr userDrawn="1"/>
        </p:nvSpPr>
        <p:spPr>
          <a:xfrm>
            <a:off x="0" y="773002"/>
            <a:ext cx="12192000" cy="6087559"/>
          </a:xfrm>
          <a:prstGeom prst="rect">
            <a:avLst/>
          </a:prstGeom>
          <a:gradFill>
            <a:gsLst>
              <a:gs pos="1000">
                <a:srgbClr val="0B185D">
                  <a:alpha val="0"/>
                </a:srgbClr>
              </a:gs>
              <a:gs pos="100000">
                <a:srgbClr val="0B185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5B1D2A-E40B-4E20-9C04-2450C0FF5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58" r="-1"/>
          <a:stretch/>
        </p:blipFill>
        <p:spPr>
          <a:xfrm>
            <a:off x="-129149" y="6130339"/>
            <a:ext cx="12330223" cy="669262"/>
          </a:xfrm>
          <a:prstGeom prst="rect">
            <a:avLst/>
          </a:prstGeom>
        </p:spPr>
      </p:pic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DEEB4726-D0F2-42E2-BA43-690FE2FC496E}"/>
              </a:ext>
            </a:extLst>
          </p:cNvPr>
          <p:cNvSpPr/>
          <p:nvPr userDrawn="1"/>
        </p:nvSpPr>
        <p:spPr>
          <a:xfrm>
            <a:off x="0" y="3777590"/>
            <a:ext cx="8128000" cy="2319600"/>
          </a:xfrm>
          <a:prstGeom prst="rect">
            <a:avLst/>
          </a:prstGeom>
          <a:solidFill>
            <a:srgbClr val="9E002F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0;p12">
            <a:extLst>
              <a:ext uri="{FF2B5EF4-FFF2-40B4-BE49-F238E27FC236}">
                <a16:creationId xmlns:a16="http://schemas.microsoft.com/office/drawing/2014/main" id="{6D8A38FA-484B-41C3-8A96-CE59D1804F9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4750" y="3890690"/>
            <a:ext cx="7530400" cy="20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>
              <a:defRPr sz="5400" b="1"/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5332100-3759-4E0B-AF75-07D9B116F4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6188A-D8B2-4A74-A143-7278BB01CAE5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5763753E-3EDA-4E8A-990C-7DE5D6084D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152" y="-22481"/>
            <a:ext cx="2670048" cy="7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357122-8216-46EB-89C3-05300EA3614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6920" y="1806146"/>
            <a:ext cx="1026668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B27E398D-0ECA-4DE9-B59E-4BAAC91155B7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B185D"/>
              </a:gs>
              <a:gs pos="0">
                <a:srgbClr val="0B185D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F972A37E-FAE8-4D9F-9374-1022E81248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1151128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B18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D0F7B-1375-4143-B516-6ED78F91F300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6634A7-542F-4F23-9922-756287410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7AF71B5-D8B8-4F22-B900-1491D1D009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A7CBC97C-FA24-462F-A462-E5E021574324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0A8F8"/>
              </a:gs>
              <a:gs pos="0">
                <a:schemeClr val="accent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9D71BD0-EEF4-4ECF-A367-F64870CFC1CC}"/>
              </a:ext>
            </a:extLst>
          </p:cNvPr>
          <p:cNvSpPr/>
          <p:nvPr userDrawn="1"/>
        </p:nvSpPr>
        <p:spPr>
          <a:xfrm>
            <a:off x="8128000" y="0"/>
            <a:ext cx="4064000" cy="6867600"/>
          </a:xfrm>
          <a:prstGeom prst="rect">
            <a:avLst/>
          </a:prstGeom>
          <a:gradFill>
            <a:gsLst>
              <a:gs pos="0">
                <a:srgbClr val="00A8F8">
                  <a:alpha val="22000"/>
                </a:srgbClr>
              </a:gs>
              <a:gs pos="100000">
                <a:srgbClr val="00A8F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D95A29-E843-4CDA-9172-1CF559FEF5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541" y="1790624"/>
            <a:ext cx="659892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F9B73A2-A369-4E88-919E-CD240E1E9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AB0F8B-F750-43FB-B75E-4CC03229BB7F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76B5DC9-FE84-4896-B8B2-233D4CE95B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F66D75-0ABE-4A65-B4D1-3552AF5EB9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4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A7CBC97C-FA24-462F-A462-E5E021574324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9E002F"/>
              </a:gs>
              <a:gs pos="0">
                <a:srgbClr val="9E002F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9E00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9D71BD0-EEF4-4ECF-A367-F64870CFC1CC}"/>
              </a:ext>
            </a:extLst>
          </p:cNvPr>
          <p:cNvSpPr/>
          <p:nvPr userDrawn="1"/>
        </p:nvSpPr>
        <p:spPr>
          <a:xfrm>
            <a:off x="8128000" y="0"/>
            <a:ext cx="4064000" cy="6867600"/>
          </a:xfrm>
          <a:prstGeom prst="rect">
            <a:avLst/>
          </a:prstGeom>
          <a:gradFill>
            <a:gsLst>
              <a:gs pos="0">
                <a:srgbClr val="9E002F">
                  <a:alpha val="22000"/>
                </a:srgbClr>
              </a:gs>
              <a:gs pos="100000">
                <a:srgbClr val="9E002F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5B1D7B-BE63-4F13-9462-01615379ADB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541" y="1790624"/>
            <a:ext cx="659892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1D2C25-F4A3-469D-B2EA-F0B9578098D3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0416CE-5AAC-48C6-B9D3-C0230A5BB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DF9FB5E-F601-4490-8C05-AA55D04572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48660F-5224-4B09-AEA1-6997610859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avy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A7CBC97C-FA24-462F-A462-E5E021574324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B185D"/>
              </a:gs>
              <a:gs pos="0">
                <a:srgbClr val="0B185D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B18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9D71BD0-EEF4-4ECF-A367-F64870CFC1CC}"/>
              </a:ext>
            </a:extLst>
          </p:cNvPr>
          <p:cNvSpPr/>
          <p:nvPr userDrawn="1"/>
        </p:nvSpPr>
        <p:spPr>
          <a:xfrm>
            <a:off x="8128000" y="0"/>
            <a:ext cx="4064000" cy="6867600"/>
          </a:xfrm>
          <a:prstGeom prst="rect">
            <a:avLst/>
          </a:prstGeom>
          <a:gradFill>
            <a:gsLst>
              <a:gs pos="0">
                <a:srgbClr val="0B185D">
                  <a:alpha val="22000"/>
                </a:srgbClr>
              </a:gs>
              <a:gs pos="100000">
                <a:srgbClr val="0B185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9D4102-52C7-4E20-8366-98C32807C30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541" y="1790624"/>
            <a:ext cx="659892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685F1-E4BB-4D9A-B1DF-880DA73B4392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17F7503-7ADB-4945-B997-2F1DA1FB4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BE7C0F2-F5B8-4E1D-BC75-07588EF4CA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1D55D7-0ABE-493D-85F2-41F4AF3719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/ pictur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9D71BD0-EEF4-4ECF-A367-F64870CFC1CC}"/>
              </a:ext>
            </a:extLst>
          </p:cNvPr>
          <p:cNvSpPr/>
          <p:nvPr userDrawn="1"/>
        </p:nvSpPr>
        <p:spPr>
          <a:xfrm rot="10800000">
            <a:off x="0" y="-4800"/>
            <a:ext cx="4619199" cy="6867600"/>
          </a:xfrm>
          <a:prstGeom prst="rect">
            <a:avLst/>
          </a:prstGeom>
          <a:gradFill>
            <a:gsLst>
              <a:gs pos="0">
                <a:srgbClr val="00A8F8">
                  <a:alpha val="22000"/>
                </a:srgbClr>
              </a:gs>
              <a:gs pos="100000">
                <a:srgbClr val="00A8F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436" y="323120"/>
            <a:ext cx="4287675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D95A29-E843-4CDA-9172-1CF559FEF5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5760" y="1878173"/>
            <a:ext cx="43230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D04D0-3E96-4AC0-9D5E-AA8FA9FE562A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95A53E-421E-4A9C-B810-B6D3D1365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FE7FDF-1709-43E9-A2E1-7078F3BB7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A72339-1901-41F8-81EC-B0A8548862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w/ pictur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6">
            <a:extLst>
              <a:ext uri="{FF2B5EF4-FFF2-40B4-BE49-F238E27FC236}">
                <a16:creationId xmlns:a16="http://schemas.microsoft.com/office/drawing/2014/main" id="{9D9FAB50-4A65-431D-8707-42F69243BDE0}"/>
              </a:ext>
            </a:extLst>
          </p:cNvPr>
          <p:cNvSpPr/>
          <p:nvPr userDrawn="1"/>
        </p:nvSpPr>
        <p:spPr>
          <a:xfrm rot="10800000">
            <a:off x="0" y="11829"/>
            <a:ext cx="4619198" cy="6867600"/>
          </a:xfrm>
          <a:prstGeom prst="rect">
            <a:avLst/>
          </a:prstGeom>
          <a:gradFill>
            <a:gsLst>
              <a:gs pos="0">
                <a:srgbClr val="9E002F">
                  <a:alpha val="22000"/>
                </a:srgbClr>
              </a:gs>
              <a:gs pos="100000">
                <a:srgbClr val="9E002F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436" y="323120"/>
            <a:ext cx="4287675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D95A29-E843-4CDA-9172-1CF559FEF5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5760" y="1878173"/>
            <a:ext cx="43230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6B6A-52DF-4B68-B13A-C78AC08C8110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</a:t>
            </a:r>
            <a:r>
              <a:rPr lang="en-US" dirty="0">
                <a:solidFill>
                  <a:srgbClr val="0B185D"/>
                </a:solidFill>
              </a:rPr>
              <a:t>Payroll  |  HR Services  |  Benefits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838D889-6577-4A97-9461-BB273BCDC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AB663BB-C5FD-43B1-A3D8-A99A5DED45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674B1E-BADE-4143-96E4-0E0D48F645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1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avy w/ picture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6C1BEF9F-D16D-4A6B-91A0-4530F68EFA1E}"/>
              </a:ext>
            </a:extLst>
          </p:cNvPr>
          <p:cNvSpPr/>
          <p:nvPr userDrawn="1"/>
        </p:nvSpPr>
        <p:spPr>
          <a:xfrm rot="10800000">
            <a:off x="-1" y="9723"/>
            <a:ext cx="4619197" cy="6867600"/>
          </a:xfrm>
          <a:prstGeom prst="rect">
            <a:avLst/>
          </a:prstGeom>
          <a:gradFill>
            <a:gsLst>
              <a:gs pos="0">
                <a:srgbClr val="0B185D">
                  <a:alpha val="22000"/>
                </a:srgbClr>
              </a:gs>
              <a:gs pos="100000">
                <a:srgbClr val="0B185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436" y="323120"/>
            <a:ext cx="4287675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DD95A29-E843-4CDA-9172-1CF559FEF5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5760" y="1878173"/>
            <a:ext cx="43230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A9234-3DF5-4473-8090-CA93B2078E27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</a:t>
            </a:r>
            <a:r>
              <a:rPr lang="en-US" dirty="0">
                <a:solidFill>
                  <a:srgbClr val="0B185D"/>
                </a:solidFill>
              </a:rPr>
              <a:t>Payroll  |  HR Services  |  Benefits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92335C-1F06-49D2-AAB7-1BD1C07D1E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82A2891-54E0-4B1F-9FF0-298B095C27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88178"/>
            <a:ext cx="2402949" cy="66926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8E6829-9CD2-487D-84AC-FBA6A1A3053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72802" y="910834"/>
            <a:ext cx="4064000" cy="5079999"/>
          </a:xfr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8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3;p11">
            <a:extLst>
              <a:ext uri="{FF2B5EF4-FFF2-40B4-BE49-F238E27FC236}">
                <a16:creationId xmlns:a16="http://schemas.microsoft.com/office/drawing/2014/main" id="{43FB20A0-8C22-4822-9656-15BC784071E4}"/>
              </a:ext>
            </a:extLst>
          </p:cNvPr>
          <p:cNvSpPr/>
          <p:nvPr userDrawn="1"/>
        </p:nvSpPr>
        <p:spPr>
          <a:xfrm>
            <a:off x="-7000" y="-26"/>
            <a:ext cx="12199000" cy="6858025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6;p18">
            <a:extLst>
              <a:ext uri="{FF2B5EF4-FFF2-40B4-BE49-F238E27FC236}">
                <a16:creationId xmlns:a16="http://schemas.microsoft.com/office/drawing/2014/main" id="{286C6920-399D-4499-A5E1-79A5EC2A82B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122680" y="680720"/>
            <a:ext cx="6761480" cy="30394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>
              <a:defRPr sz="9600" b="1">
                <a:solidFill>
                  <a:srgbClr val="00A8F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dirty="0"/>
          </a:p>
        </p:txBody>
      </p:sp>
      <p:sp>
        <p:nvSpPr>
          <p:cNvPr id="7" name="Google Shape;117;p18">
            <a:extLst>
              <a:ext uri="{FF2B5EF4-FFF2-40B4-BE49-F238E27FC236}">
                <a16:creationId xmlns:a16="http://schemas.microsoft.com/office/drawing/2014/main" id="{C92C4A0E-7B2E-4566-B23B-0CBECCC861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2680" y="3771824"/>
            <a:ext cx="6761480" cy="13386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74DE8-FAFA-4421-8DEF-62D3603827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31630" y="376849"/>
            <a:ext cx="1678290" cy="15471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53551E-DBD4-49FE-9EA4-74F1DFAC11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431630" y="2173004"/>
            <a:ext cx="1678290" cy="15471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3CD6C4-1863-4DB1-8559-AC5794B8F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431630" y="3980723"/>
            <a:ext cx="1678290" cy="154716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6C61AB-2445-40E9-B404-52A1608A0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63" t="1" r="2076" b="-20487"/>
          <a:stretch/>
        </p:blipFill>
        <p:spPr>
          <a:xfrm>
            <a:off x="156908" y="5945296"/>
            <a:ext cx="11868515" cy="806378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D0EA418-60D3-4B6F-8EF2-12F9733650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5987357"/>
            <a:ext cx="2402949" cy="669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EDF9F6-7E26-45C2-BF91-38771C34805D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306071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0A705-59C5-4857-B3B0-574F49D8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FACF6E3C-4EB9-46B1-B78F-E55B5478335E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0A8F8"/>
              </a:gs>
              <a:gs pos="0">
                <a:schemeClr val="accent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479DB6FD-D8A1-4AB7-BC3C-31D5E95F6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EAFE9B-FD77-42C4-ABF9-82D1386D2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94CA7-D456-4BAE-8E54-1875657925C7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984221C-FAE5-492C-8675-CF4E14AFA3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0A705-59C5-4857-B3B0-574F49D8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4767633D-21E2-4FEB-9A61-39F1622F1BE8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9E002F"/>
              </a:gs>
              <a:gs pos="0">
                <a:srgbClr val="9E002F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33FAAF3-B79F-4603-8C68-AC369BDE5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9E00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E65B5E8-BD7B-42C5-8976-DEC2ADF0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CE85A8-69BA-4857-AB59-EA8A1E6795BB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2FEAF42-5E7C-4A3D-9BA8-5832B946BA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25E9FC-437D-427D-A5FF-D55A50BDF0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4;p3">
            <a:extLst>
              <a:ext uri="{FF2B5EF4-FFF2-40B4-BE49-F238E27FC236}">
                <a16:creationId xmlns:a16="http://schemas.microsoft.com/office/drawing/2014/main" id="{2A87B673-701A-4B4F-9247-ACC7FAD4A931}"/>
              </a:ext>
            </a:extLst>
          </p:cNvPr>
          <p:cNvSpPr/>
          <p:nvPr userDrawn="1"/>
        </p:nvSpPr>
        <p:spPr>
          <a:xfrm>
            <a:off x="0" y="2253910"/>
            <a:ext cx="9872400" cy="231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;p3">
            <a:extLst>
              <a:ext uri="{FF2B5EF4-FFF2-40B4-BE49-F238E27FC236}">
                <a16:creationId xmlns:a16="http://schemas.microsoft.com/office/drawing/2014/main" id="{29A0501E-DB5A-4208-92F3-DF0DC911CF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1415" y="2580640"/>
            <a:ext cx="6812400" cy="9504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>
                <a:solidFill>
                  <a:srgbClr val="00A8F8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6;p3">
            <a:extLst>
              <a:ext uri="{FF2B5EF4-FFF2-40B4-BE49-F238E27FC236}">
                <a16:creationId xmlns:a16="http://schemas.microsoft.com/office/drawing/2014/main" id="{B67CA08A-0A0F-4EAD-8F89-9CAE42B408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1415" y="3673580"/>
            <a:ext cx="6812400" cy="5428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7;p3">
            <a:extLst>
              <a:ext uri="{FF2B5EF4-FFF2-40B4-BE49-F238E27FC236}">
                <a16:creationId xmlns:a16="http://schemas.microsoft.com/office/drawing/2014/main" id="{D49B9A67-6239-42D3-A65D-46D32CB5A3AB}"/>
              </a:ext>
            </a:extLst>
          </p:cNvPr>
          <p:cNvSpPr/>
          <p:nvPr userDrawn="1"/>
        </p:nvSpPr>
        <p:spPr>
          <a:xfrm>
            <a:off x="0" y="2253810"/>
            <a:ext cx="2319600" cy="23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9BB952D-7532-4C05-9576-44592A3DC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80"/>
          <a:stretch/>
        </p:blipFill>
        <p:spPr>
          <a:xfrm>
            <a:off x="-1" y="6130339"/>
            <a:ext cx="12213267" cy="66926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73ED177-82F7-40EE-B249-D613913FB9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7C477A-65E0-4C62-AB47-2668F6A56AA4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47867A-9F22-413A-B407-F88FA835B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363" y="2409826"/>
            <a:ext cx="1995487" cy="2020888"/>
          </a:xfrm>
        </p:spPr>
        <p:txBody>
          <a:bodyPr anchor="ctr"/>
          <a:lstStyle>
            <a:lvl1pPr algn="ctr">
              <a:buNone/>
              <a:defRPr sz="13000" b="1">
                <a:solidFill>
                  <a:srgbClr val="00A8F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0A705-59C5-4857-B3B0-574F49D8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93915D16-E163-4E55-BD07-4E3657B940AD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B185D"/>
              </a:gs>
              <a:gs pos="0">
                <a:srgbClr val="0B185D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E58D7D6B-668E-47CE-8BC7-834323BD23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B18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CB4431F-1C67-45E6-BEE9-5A612CCB3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DA3E26-4AB8-4045-8742-55F82B52010F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D84E7F7-1FD8-4567-A313-A3E84C70A4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FACF6E3C-4EB9-46B1-B78F-E55B5478335E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0A8F8"/>
              </a:gs>
              <a:gs pos="0">
                <a:schemeClr val="accent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479DB6FD-D8A1-4AB7-BC3C-31D5E95F6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4B5A6-33B2-4E14-A01C-20860B97E04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3164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1A1E2-FF71-4D70-9CFB-1163B3DFA8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62508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DFB1B36-D58D-4C20-8A8C-98157D69A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1FD3A-F04B-4ECF-9BF2-263F5EEB4912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722DFC2-10EB-4577-91F0-0414891A1B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1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4B5A6-33B2-4E14-A01C-20860B97E04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3164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1A1E2-FF71-4D70-9CFB-1163B3DFA8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62508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25;p5">
            <a:extLst>
              <a:ext uri="{FF2B5EF4-FFF2-40B4-BE49-F238E27FC236}">
                <a16:creationId xmlns:a16="http://schemas.microsoft.com/office/drawing/2014/main" id="{9CE4F5DB-27B9-433C-AF6F-84FA975955C6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9E002F"/>
              </a:gs>
              <a:gs pos="0">
                <a:srgbClr val="9E002F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;p5">
            <a:extLst>
              <a:ext uri="{FF2B5EF4-FFF2-40B4-BE49-F238E27FC236}">
                <a16:creationId xmlns:a16="http://schemas.microsoft.com/office/drawing/2014/main" id="{F18D2739-EC2E-49F3-8AC6-2B9202D0A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9E00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A73509-B65D-414A-9701-0C0675BF2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41A13-6989-4491-8222-F410B9E7A345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EC7278C-C554-4F89-B5BA-EA50C5C583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1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4B5A6-33B2-4E14-A01C-20860B97E04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3164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1A1E2-FF71-4D70-9CFB-1163B3DFA8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625080" y="1825625"/>
            <a:ext cx="320548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Google Shape;25;p5">
            <a:extLst>
              <a:ext uri="{FF2B5EF4-FFF2-40B4-BE49-F238E27FC236}">
                <a16:creationId xmlns:a16="http://schemas.microsoft.com/office/drawing/2014/main" id="{624010E2-C6A8-41E9-9487-0FF3D2881836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B185D"/>
              </a:gs>
              <a:gs pos="0">
                <a:srgbClr val="0B185D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;p5">
            <a:extLst>
              <a:ext uri="{FF2B5EF4-FFF2-40B4-BE49-F238E27FC236}">
                <a16:creationId xmlns:a16="http://schemas.microsoft.com/office/drawing/2014/main" id="{A83ABC88-71BD-48B5-ADB1-026D1E1D4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B18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85DFADA-DA20-4699-86D5-0E6E284B8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02786-0C8A-497A-B2F7-F309118C4EFF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104DE05-4F83-44B1-9792-734DC45258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95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DF9-FA36-4EEC-B495-2F7FD2CD9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396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AE3A2F-E1A4-4504-9C37-C9767AC3B51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164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9F984A-CF84-4D9A-AE88-82E855AB78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62508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Google Shape;25;p5">
            <a:extLst>
              <a:ext uri="{FF2B5EF4-FFF2-40B4-BE49-F238E27FC236}">
                <a16:creationId xmlns:a16="http://schemas.microsoft.com/office/drawing/2014/main" id="{CB414CC9-60C9-4D2F-90DF-CCF4A32F0ECD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0A8F8"/>
              </a:gs>
              <a:gs pos="0">
                <a:schemeClr val="accent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;p5">
            <a:extLst>
              <a:ext uri="{FF2B5EF4-FFF2-40B4-BE49-F238E27FC236}">
                <a16:creationId xmlns:a16="http://schemas.microsoft.com/office/drawing/2014/main" id="{90C117AB-51BF-4A97-89D1-C55E29F31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743AE8C-108D-4A56-AF3A-0CFAE9242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DC68C2-B38C-42A2-B142-4B3FA7610542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EBB6F23-7FFE-40C0-AABE-7683644EAF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B53B08-D499-4D9C-B7A5-C4973E70C80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4044257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175B6EE-00DA-4830-84AE-19D0590D9F7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3164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53E1868-5B36-434F-AB0B-481EF4BD52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62508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3082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4132A113-2F54-4FE7-B1A8-07C2CE4F95A2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9E002F"/>
              </a:gs>
              <a:gs pos="0">
                <a:srgbClr val="9E002F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;p5">
            <a:extLst>
              <a:ext uri="{FF2B5EF4-FFF2-40B4-BE49-F238E27FC236}">
                <a16:creationId xmlns:a16="http://schemas.microsoft.com/office/drawing/2014/main" id="{7BE9AF43-0ECC-46A3-9DAB-6C5550F5D5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9E00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09F42B-8DCF-4593-B211-B277B9468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396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6CA735-8482-44ED-8AA2-7C2255B515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164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37C385-198C-4F04-8A5C-C49E39BE0B6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62508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B369374-10F9-46E9-B8E9-1B749B5F9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731C2A-5CBC-41D7-B923-31E0D56B2D21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D1E6BB8F-6DBE-4ADC-A5C4-064B15F52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1FB0D88-5341-4196-AC56-DA9BB9C0A42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4044257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FE64D1-25D5-4AFD-9891-B681616AEC5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3164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29D556-E09F-469E-B206-92EEC71EA5C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62508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4691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;p5">
            <a:extLst>
              <a:ext uri="{FF2B5EF4-FFF2-40B4-BE49-F238E27FC236}">
                <a16:creationId xmlns:a16="http://schemas.microsoft.com/office/drawing/2014/main" id="{624010E2-C6A8-41E9-9487-0FF3D2881836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B185D"/>
              </a:gs>
              <a:gs pos="0">
                <a:srgbClr val="0B185D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;p5">
            <a:extLst>
              <a:ext uri="{FF2B5EF4-FFF2-40B4-BE49-F238E27FC236}">
                <a16:creationId xmlns:a16="http://schemas.microsoft.com/office/drawing/2014/main" id="{A83ABC88-71BD-48B5-ADB1-026D1E1D4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B185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870D3C-46B3-494E-8B3D-64490E6A8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7396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6D408A-2CA6-43A6-AAF2-2052E655487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164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859848-9D3F-4E49-8C7B-647D0730DFB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625080" y="1684221"/>
            <a:ext cx="3205480" cy="221805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1E27700-24E9-4E12-AEAB-286EB5EE5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901" y="6136690"/>
            <a:ext cx="12291239" cy="669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28A2B8-FEC9-42D5-A5FC-FA3EF970581D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BC9303C-7381-49E6-9F4D-1B31D46692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CCCED6B-26D6-482A-8C22-85472F18C141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4044257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396BFA-D23F-47A3-B5DC-11C3F2FEC88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23164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66D27-26C3-45E8-A65D-F770D6BF132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625080" y="4041082"/>
            <a:ext cx="3205480" cy="1960185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7638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ayout">
    <p:bg>
      <p:bgPr>
        <a:solidFill>
          <a:srgbClr val="00A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2429B08-F402-45CE-9FF8-5DDC91CB3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1884857"/>
            <a:ext cx="12192000" cy="3000844"/>
          </a:xfrm>
          <a:prstGeom prst="rect">
            <a:avLst/>
          </a:prstGeom>
        </p:spPr>
      </p:pic>
      <p:grpSp>
        <p:nvGrpSpPr>
          <p:cNvPr id="15" name="Google Shape;287;p31">
            <a:extLst>
              <a:ext uri="{FF2B5EF4-FFF2-40B4-BE49-F238E27FC236}">
                <a16:creationId xmlns:a16="http://schemas.microsoft.com/office/drawing/2014/main" id="{59C61887-9662-4752-8C0B-459978A9E7BD}"/>
              </a:ext>
            </a:extLst>
          </p:cNvPr>
          <p:cNvGrpSpPr/>
          <p:nvPr userDrawn="1"/>
        </p:nvGrpSpPr>
        <p:grpSpPr>
          <a:xfrm>
            <a:off x="7733951" y="251637"/>
            <a:ext cx="2751169" cy="5706470"/>
            <a:chOff x="2547150" y="238125"/>
            <a:chExt cx="2525675" cy="5238750"/>
          </a:xfrm>
        </p:grpSpPr>
        <p:sp>
          <p:nvSpPr>
            <p:cNvPr id="16" name="Google Shape;288;p31">
              <a:extLst>
                <a:ext uri="{FF2B5EF4-FFF2-40B4-BE49-F238E27FC236}">
                  <a16:creationId xmlns:a16="http://schemas.microsoft.com/office/drawing/2014/main" id="{EDE40651-A7D2-4EE1-823F-D6663165EF04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75" dist="19050" dir="5400000" algn="bl" rotWithShape="0">
                <a:srgbClr val="00162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89;p31">
              <a:extLst>
                <a:ext uri="{FF2B5EF4-FFF2-40B4-BE49-F238E27FC236}">
                  <a16:creationId xmlns:a16="http://schemas.microsoft.com/office/drawing/2014/main" id="{2AD3A7FA-0997-4B51-935B-090872FD5413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90;p31">
              <a:extLst>
                <a:ext uri="{FF2B5EF4-FFF2-40B4-BE49-F238E27FC236}">
                  <a16:creationId xmlns:a16="http://schemas.microsoft.com/office/drawing/2014/main" id="{A6CDD03E-DF87-4AFC-96D9-1F03F2FA5CE3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91;p31">
              <a:extLst>
                <a:ext uri="{FF2B5EF4-FFF2-40B4-BE49-F238E27FC236}">
                  <a16:creationId xmlns:a16="http://schemas.microsoft.com/office/drawing/2014/main" id="{F1A39EB1-6F38-41A3-A5E1-3E48A4E775E0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73EA12-9B61-4559-B85A-77D1FF0736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34647" y="813349"/>
            <a:ext cx="2547733" cy="46133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Google Shape;27;p5">
            <a:extLst>
              <a:ext uri="{FF2B5EF4-FFF2-40B4-BE49-F238E27FC236}">
                <a16:creationId xmlns:a16="http://schemas.microsoft.com/office/drawing/2014/main" id="{49AD00FE-6D0B-4F3C-A81B-C24B0AB4D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138" y="2822904"/>
            <a:ext cx="6047942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7D6972-A346-4198-8AF2-B39371BCAB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957" y="6130339"/>
            <a:ext cx="12330223" cy="66926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AF48E207-7F4B-415A-9467-436EADAB2E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F93AF5-F393-420E-98BE-66FC40E618AE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3319046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Layout">
    <p:bg>
      <p:bgPr>
        <a:solidFill>
          <a:srgbClr val="9E0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A9827EA-D062-4593-8D75-ED66B16DB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1884857"/>
            <a:ext cx="12192000" cy="3000844"/>
          </a:xfrm>
          <a:prstGeom prst="rect">
            <a:avLst/>
          </a:prstGeom>
        </p:spPr>
      </p:pic>
      <p:sp>
        <p:nvSpPr>
          <p:cNvPr id="14" name="Google Shape;285;p31">
            <a:extLst>
              <a:ext uri="{FF2B5EF4-FFF2-40B4-BE49-F238E27FC236}">
                <a16:creationId xmlns:a16="http://schemas.microsoft.com/office/drawing/2014/main" id="{E4131A30-A365-4AB8-99B7-90A0B43FDA47}"/>
              </a:ext>
            </a:extLst>
          </p:cNvPr>
          <p:cNvSpPr/>
          <p:nvPr userDrawn="1"/>
        </p:nvSpPr>
        <p:spPr>
          <a:xfrm>
            <a:off x="7718644" y="867068"/>
            <a:ext cx="2675963" cy="47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 dirty="0">
                <a:solidFill>
                  <a:srgbClr val="0B185D"/>
                </a:solidFill>
                <a:latin typeface="DM Sans"/>
                <a:ea typeface="DM Sans"/>
                <a:cs typeface="DM Sans"/>
                <a:sym typeface="DM Sans"/>
              </a:rPr>
              <a:t>Place your screeshot here</a:t>
            </a:r>
            <a:endParaRPr sz="1000" kern="0" dirty="0">
              <a:solidFill>
                <a:srgbClr val="0B185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73EA12-9B61-4559-B85A-77D1FF0736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214067" y="701021"/>
            <a:ext cx="3455321" cy="46652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Google Shape;27;p5">
            <a:extLst>
              <a:ext uri="{FF2B5EF4-FFF2-40B4-BE49-F238E27FC236}">
                <a16:creationId xmlns:a16="http://schemas.microsoft.com/office/drawing/2014/main" id="{49AD00FE-6D0B-4F3C-A81B-C24B0AB4D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138" y="2822904"/>
            <a:ext cx="6047942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1" name="Google Shape;298;p32">
            <a:extLst>
              <a:ext uri="{FF2B5EF4-FFF2-40B4-BE49-F238E27FC236}">
                <a16:creationId xmlns:a16="http://schemas.microsoft.com/office/drawing/2014/main" id="{CD5FD5AE-0121-4867-ADCF-BFB5162A911B}"/>
              </a:ext>
            </a:extLst>
          </p:cNvPr>
          <p:cNvGrpSpPr/>
          <p:nvPr userDrawn="1"/>
        </p:nvGrpSpPr>
        <p:grpSpPr>
          <a:xfrm>
            <a:off x="7100529" y="242399"/>
            <a:ext cx="3695392" cy="5702196"/>
            <a:chOff x="2112475" y="238125"/>
            <a:chExt cx="3395050" cy="5238750"/>
          </a:xfrm>
        </p:grpSpPr>
        <p:sp>
          <p:nvSpPr>
            <p:cNvPr id="12" name="Google Shape;299;p32">
              <a:extLst>
                <a:ext uri="{FF2B5EF4-FFF2-40B4-BE49-F238E27FC236}">
                  <a16:creationId xmlns:a16="http://schemas.microsoft.com/office/drawing/2014/main" id="{5FA7D1F2-512B-4F79-9010-25B326B8B3F7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0;p32">
              <a:extLst>
                <a:ext uri="{FF2B5EF4-FFF2-40B4-BE49-F238E27FC236}">
                  <a16:creationId xmlns:a16="http://schemas.microsoft.com/office/drawing/2014/main" id="{37236AC3-9F20-457E-B126-D8956D685DCF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1;p32">
              <a:extLst>
                <a:ext uri="{FF2B5EF4-FFF2-40B4-BE49-F238E27FC236}">
                  <a16:creationId xmlns:a16="http://schemas.microsoft.com/office/drawing/2014/main" id="{717375D4-7BE5-44EA-A4A4-6B8556A1FE4C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2;p32">
              <a:extLst>
                <a:ext uri="{FF2B5EF4-FFF2-40B4-BE49-F238E27FC236}">
                  <a16:creationId xmlns:a16="http://schemas.microsoft.com/office/drawing/2014/main" id="{70BE353F-410A-4E95-9715-A1268DC4354C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64C821E7-FE74-4EA9-89F0-37810A1F0A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957" y="6130339"/>
            <a:ext cx="12330223" cy="669262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E8355D36-B7D7-4984-95BF-36615D951B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FCEED0-AAB1-47FC-8928-5197A97A6EC3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1432648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Layout">
    <p:bg>
      <p:bgPr>
        <a:solidFill>
          <a:srgbClr val="0B1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DBB1B1D-C7D9-46B9-9841-F94E906C3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1884857"/>
            <a:ext cx="12192000" cy="3000844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73EA12-9B61-4559-B85A-77D1FF0736D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55031" y="1497975"/>
            <a:ext cx="5575301" cy="35566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Google Shape;27;p5">
            <a:extLst>
              <a:ext uri="{FF2B5EF4-FFF2-40B4-BE49-F238E27FC236}">
                <a16:creationId xmlns:a16="http://schemas.microsoft.com/office/drawing/2014/main" id="{49AD00FE-6D0B-4F3C-A81B-C24B0AB4D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4138" y="2822904"/>
            <a:ext cx="4605222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15" name="Google Shape;310;p33">
            <a:extLst>
              <a:ext uri="{FF2B5EF4-FFF2-40B4-BE49-F238E27FC236}">
                <a16:creationId xmlns:a16="http://schemas.microsoft.com/office/drawing/2014/main" id="{E70853B9-1F52-4CB8-94C9-7F84AD2C9F3C}"/>
              </a:ext>
            </a:extLst>
          </p:cNvPr>
          <p:cNvGrpSpPr/>
          <p:nvPr userDrawn="1"/>
        </p:nvGrpSpPr>
        <p:grpSpPr>
          <a:xfrm>
            <a:off x="4527502" y="1224510"/>
            <a:ext cx="7230360" cy="4236182"/>
            <a:chOff x="1177450" y="241631"/>
            <a:chExt cx="6173152" cy="3616776"/>
          </a:xfrm>
        </p:grpSpPr>
        <p:sp>
          <p:nvSpPr>
            <p:cNvPr id="16" name="Google Shape;311;p33">
              <a:extLst>
                <a:ext uri="{FF2B5EF4-FFF2-40B4-BE49-F238E27FC236}">
                  <a16:creationId xmlns:a16="http://schemas.microsoft.com/office/drawing/2014/main" id="{05712983-A11B-4269-A8C1-8AE69D56D340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2;p33">
              <a:extLst>
                <a:ext uri="{FF2B5EF4-FFF2-40B4-BE49-F238E27FC236}">
                  <a16:creationId xmlns:a16="http://schemas.microsoft.com/office/drawing/2014/main" id="{08E6A3D0-0B10-4909-A37D-511B424BBEC8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13;p33">
              <a:extLst>
                <a:ext uri="{FF2B5EF4-FFF2-40B4-BE49-F238E27FC236}">
                  <a16:creationId xmlns:a16="http://schemas.microsoft.com/office/drawing/2014/main" id="{6D43D7FF-205D-4BAF-A631-7D06688839F2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14;p33">
              <a:extLst>
                <a:ext uri="{FF2B5EF4-FFF2-40B4-BE49-F238E27FC236}">
                  <a16:creationId xmlns:a16="http://schemas.microsoft.com/office/drawing/2014/main" id="{09A950DD-5376-4EF6-A0AB-580777683CC7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F831BBCE-D7EC-4408-A6D4-1F48BA86CA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6957" y="6130339"/>
            <a:ext cx="12330223" cy="66926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ED4CB82-0BC5-484A-902B-A2C1A495FD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EC7745-6209-4309-B0B3-281DF70E4B33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5695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25E9FC-437D-427D-A5FF-D55A50BDF0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4;p3">
            <a:extLst>
              <a:ext uri="{FF2B5EF4-FFF2-40B4-BE49-F238E27FC236}">
                <a16:creationId xmlns:a16="http://schemas.microsoft.com/office/drawing/2014/main" id="{2A87B673-701A-4B4F-9247-ACC7FAD4A931}"/>
              </a:ext>
            </a:extLst>
          </p:cNvPr>
          <p:cNvSpPr/>
          <p:nvPr userDrawn="1"/>
        </p:nvSpPr>
        <p:spPr>
          <a:xfrm>
            <a:off x="0" y="2253910"/>
            <a:ext cx="9872400" cy="231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;p3">
            <a:extLst>
              <a:ext uri="{FF2B5EF4-FFF2-40B4-BE49-F238E27FC236}">
                <a16:creationId xmlns:a16="http://schemas.microsoft.com/office/drawing/2014/main" id="{29A0501E-DB5A-4208-92F3-DF0DC911CF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1415" y="2580640"/>
            <a:ext cx="6812400" cy="9504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>
                <a:solidFill>
                  <a:srgbClr val="9E002F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6;p3">
            <a:extLst>
              <a:ext uri="{FF2B5EF4-FFF2-40B4-BE49-F238E27FC236}">
                <a16:creationId xmlns:a16="http://schemas.microsoft.com/office/drawing/2014/main" id="{B67CA08A-0A0F-4EAD-8F89-9CAE42B408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1415" y="3673580"/>
            <a:ext cx="6812400" cy="5428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7;p3">
            <a:extLst>
              <a:ext uri="{FF2B5EF4-FFF2-40B4-BE49-F238E27FC236}">
                <a16:creationId xmlns:a16="http://schemas.microsoft.com/office/drawing/2014/main" id="{D49B9A67-6239-42D3-A65D-46D32CB5A3AB}"/>
              </a:ext>
            </a:extLst>
          </p:cNvPr>
          <p:cNvSpPr/>
          <p:nvPr userDrawn="1"/>
        </p:nvSpPr>
        <p:spPr>
          <a:xfrm>
            <a:off x="0" y="2253810"/>
            <a:ext cx="2319600" cy="23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C390963-CB48-42B1-A1B4-6D3EC44CE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D7F86-D3E5-411F-A893-A4289C420607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  <p:sp>
        <p:nvSpPr>
          <p:cNvPr id="11" name="Google Shape;94;p15">
            <a:extLst>
              <a:ext uri="{FF2B5EF4-FFF2-40B4-BE49-F238E27FC236}">
                <a16:creationId xmlns:a16="http://schemas.microsoft.com/office/drawing/2014/main" id="{89C8AFA3-8040-4400-BA8B-C8E79CFE075B}"/>
              </a:ext>
            </a:extLst>
          </p:cNvPr>
          <p:cNvSpPr txBox="1"/>
          <p:nvPr userDrawn="1"/>
        </p:nvSpPr>
        <p:spPr>
          <a:xfrm>
            <a:off x="93518" y="2323377"/>
            <a:ext cx="2192482" cy="210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b="1" dirty="0">
              <a:solidFill>
                <a:schemeClr val="accent1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  <a:sym typeface="DM San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C0759B-B5DB-4A8F-A312-F0B30945D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363" y="2409826"/>
            <a:ext cx="1995487" cy="2020888"/>
          </a:xfrm>
        </p:spPr>
        <p:txBody>
          <a:bodyPr anchor="ctr"/>
          <a:lstStyle>
            <a:lvl1pPr algn="ctr">
              <a:buNone/>
              <a:defRPr sz="13000" b="1">
                <a:solidFill>
                  <a:srgbClr val="9E002F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9F98210-0A6B-4178-8BF5-208010E44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0"/>
          <a:stretch/>
        </p:blipFill>
        <p:spPr>
          <a:xfrm>
            <a:off x="-1" y="6130339"/>
            <a:ext cx="12213267" cy="6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CBC82E1-C5DC-4D71-ADEE-E6114534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" r="1186"/>
          <a:stretch/>
        </p:blipFill>
        <p:spPr>
          <a:xfrm flipH="1">
            <a:off x="-1" y="-27"/>
            <a:ext cx="12192031" cy="68580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7CA8054-C18B-465F-A580-33F0AFD37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17" b="4093"/>
          <a:stretch/>
        </p:blipFill>
        <p:spPr>
          <a:xfrm>
            <a:off x="106300" y="5854417"/>
            <a:ext cx="11908492" cy="669263"/>
          </a:xfrm>
          <a:prstGeom prst="rect">
            <a:avLst/>
          </a:prstGeom>
        </p:spPr>
      </p:pic>
      <p:sp>
        <p:nvSpPr>
          <p:cNvPr id="8" name="Google Shape;63;p11">
            <a:extLst>
              <a:ext uri="{FF2B5EF4-FFF2-40B4-BE49-F238E27FC236}">
                <a16:creationId xmlns:a16="http://schemas.microsoft.com/office/drawing/2014/main" id="{43FB20A0-8C22-4822-9656-15BC784071E4}"/>
              </a:ext>
            </a:extLst>
          </p:cNvPr>
          <p:cNvSpPr/>
          <p:nvPr userDrawn="1"/>
        </p:nvSpPr>
        <p:spPr>
          <a:xfrm>
            <a:off x="-7000" y="-26"/>
            <a:ext cx="12199000" cy="6858025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" name="Google Shape;27;p5">
            <a:extLst>
              <a:ext uri="{FF2B5EF4-FFF2-40B4-BE49-F238E27FC236}">
                <a16:creationId xmlns:a16="http://schemas.microsoft.com/office/drawing/2014/main" id="{CBADB8FF-09D5-4FFF-BA51-536A1ADF86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7440" y="253475"/>
            <a:ext cx="713232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67B82-4C67-4628-9664-72FEAB006DA0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59D3B3A-940B-4E03-92AB-931C94DD05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16661" y="6026320"/>
            <a:ext cx="2264753" cy="4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67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3;p11">
            <a:extLst>
              <a:ext uri="{FF2B5EF4-FFF2-40B4-BE49-F238E27FC236}">
                <a16:creationId xmlns:a16="http://schemas.microsoft.com/office/drawing/2014/main" id="{43FB20A0-8C22-4822-9656-15BC784071E4}"/>
              </a:ext>
            </a:extLst>
          </p:cNvPr>
          <p:cNvSpPr/>
          <p:nvPr userDrawn="1"/>
        </p:nvSpPr>
        <p:spPr>
          <a:xfrm>
            <a:off x="-7000" y="-26"/>
            <a:ext cx="12199000" cy="6858025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8D24C15E-574B-4805-B767-CD1E717B88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63040" y="1597733"/>
            <a:ext cx="9093200" cy="16494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9600" b="1">
                <a:solidFill>
                  <a:srgbClr val="9E002F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3E339A32-66CA-48CB-B7DE-5765311366B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463040" y="3464100"/>
            <a:ext cx="9093200" cy="16494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4000" b="0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599720F-31DE-42B9-BB14-DFA5A0317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691" y="5987357"/>
            <a:ext cx="2402949" cy="669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341877-DBBF-41AF-874F-5881E33AC687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78A88-B3FB-4098-9C01-EAB5E258C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3" t="1" r="2076" b="-20487"/>
          <a:stretch/>
        </p:blipFill>
        <p:spPr>
          <a:xfrm>
            <a:off x="156908" y="5945296"/>
            <a:ext cx="11868515" cy="8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13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ub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3;p11">
            <a:extLst>
              <a:ext uri="{FF2B5EF4-FFF2-40B4-BE49-F238E27FC236}">
                <a16:creationId xmlns:a16="http://schemas.microsoft.com/office/drawing/2014/main" id="{43FB20A0-8C22-4822-9656-15BC784071E4}"/>
              </a:ext>
            </a:extLst>
          </p:cNvPr>
          <p:cNvSpPr/>
          <p:nvPr userDrawn="1"/>
        </p:nvSpPr>
        <p:spPr>
          <a:xfrm>
            <a:off x="-7000" y="-26"/>
            <a:ext cx="12199000" cy="6858025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8D24C15E-574B-4805-B767-CD1E717B88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51280" y="561413"/>
            <a:ext cx="9093200" cy="8609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6600" b="1">
                <a:solidFill>
                  <a:srgbClr val="9E002F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9" name="Google Shape;28;p5">
            <a:extLst>
              <a:ext uri="{FF2B5EF4-FFF2-40B4-BE49-F238E27FC236}">
                <a16:creationId xmlns:a16="http://schemas.microsoft.com/office/drawing/2014/main" id="{3E339A32-66CA-48CB-B7DE-5765311366B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351280" y="1422400"/>
            <a:ext cx="9093200" cy="5614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3600" b="0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5" name="Google Shape;28;p5">
            <a:extLst>
              <a:ext uri="{FF2B5EF4-FFF2-40B4-BE49-F238E27FC236}">
                <a16:creationId xmlns:a16="http://schemas.microsoft.com/office/drawing/2014/main" id="{2F93072D-8965-4425-8715-F5FF14D0BBA2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1351280" y="2414332"/>
            <a:ext cx="9093200" cy="8609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6600" b="1">
                <a:solidFill>
                  <a:srgbClr val="9E002F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68AE0C6-A4C3-49BD-9181-B068F841F0DA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1351280" y="3275319"/>
            <a:ext cx="9093200" cy="5614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3600" b="0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10" name="Google Shape;28;p5">
            <a:extLst>
              <a:ext uri="{FF2B5EF4-FFF2-40B4-BE49-F238E27FC236}">
                <a16:creationId xmlns:a16="http://schemas.microsoft.com/office/drawing/2014/main" id="{10D0F78C-CFCF-46CF-92B9-E51ACB47412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51280" y="4443668"/>
            <a:ext cx="9093200" cy="8609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6600" b="1">
                <a:solidFill>
                  <a:srgbClr val="9E002F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11" name="Google Shape;28;p5">
            <a:extLst>
              <a:ext uri="{FF2B5EF4-FFF2-40B4-BE49-F238E27FC236}">
                <a16:creationId xmlns:a16="http://schemas.microsoft.com/office/drawing/2014/main" id="{8ACDFB0F-F140-48A4-A441-B5CBCB1075CF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351280" y="5304655"/>
            <a:ext cx="9093200" cy="5614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3600" b="0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30ECE8B6-FA9D-4621-9BB6-FF09C6800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691" y="5987357"/>
            <a:ext cx="2402949" cy="669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FFBD7B-99DD-4DC2-98F3-FD319E3C1D92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AE1AE4D-B312-44BD-9FF6-AD34CFA1B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3" t="1" r="2076" b="-20487"/>
          <a:stretch/>
        </p:blipFill>
        <p:spPr>
          <a:xfrm>
            <a:off x="156908" y="5945296"/>
            <a:ext cx="11868515" cy="8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8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3;p11">
            <a:extLst>
              <a:ext uri="{FF2B5EF4-FFF2-40B4-BE49-F238E27FC236}">
                <a16:creationId xmlns:a16="http://schemas.microsoft.com/office/drawing/2014/main" id="{43FB20A0-8C22-4822-9656-15BC784071E4}"/>
              </a:ext>
            </a:extLst>
          </p:cNvPr>
          <p:cNvSpPr/>
          <p:nvPr userDrawn="1"/>
        </p:nvSpPr>
        <p:spPr>
          <a:xfrm>
            <a:off x="-7000" y="-26"/>
            <a:ext cx="12199000" cy="6858025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DB14E76-A60C-42B9-A660-2E9E139F2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9232" y="152632"/>
            <a:ext cx="6893361" cy="1737127"/>
          </a:xfrm>
          <a:prstGeom prst="rect">
            <a:avLst/>
          </a:prstGeom>
        </p:spPr>
      </p:pic>
      <p:sp>
        <p:nvSpPr>
          <p:cNvPr id="16" name="Google Shape;27;p5">
            <a:extLst>
              <a:ext uri="{FF2B5EF4-FFF2-40B4-BE49-F238E27FC236}">
                <a16:creationId xmlns:a16="http://schemas.microsoft.com/office/drawing/2014/main" id="{B7BB3121-6F23-4804-9CDC-A2C591BF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0580" y="1955179"/>
            <a:ext cx="500380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400"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28;p5">
            <a:extLst>
              <a:ext uri="{FF2B5EF4-FFF2-40B4-BE49-F238E27FC236}">
                <a16:creationId xmlns:a16="http://schemas.microsoft.com/office/drawing/2014/main" id="{9F526C2D-7C25-41D0-89CE-999A7D9C5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83050" y="3192853"/>
            <a:ext cx="3578860" cy="983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3200" b="1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sp>
        <p:nvSpPr>
          <p:cNvPr id="20" name="Google Shape;28;p5">
            <a:extLst>
              <a:ext uri="{FF2B5EF4-FFF2-40B4-BE49-F238E27FC236}">
                <a16:creationId xmlns:a16="http://schemas.microsoft.com/office/drawing/2014/main" id="{B2D0705E-0563-4CE1-AE3E-97B570CA349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083050" y="4333295"/>
            <a:ext cx="3578860" cy="983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ctr">
              <a:spcBef>
                <a:spcPts val="600"/>
              </a:spcBef>
              <a:spcAft>
                <a:spcPts val="0"/>
              </a:spcAft>
              <a:buSzPct val="100000"/>
              <a:buFontTx/>
              <a:buNone/>
              <a:defRPr sz="3200" b="0">
                <a:solidFill>
                  <a:srgbClr val="0B185D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B9D4E43-75ED-4863-B677-DCA656784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691" y="5987357"/>
            <a:ext cx="2402949" cy="669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F918E9-34F3-4573-8DBB-28542BCF61CA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B53999A-663A-4EBA-BEBE-92258AD5B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3" t="1" r="2076" b="-20487"/>
          <a:stretch/>
        </p:blipFill>
        <p:spPr>
          <a:xfrm>
            <a:off x="156908" y="5945296"/>
            <a:ext cx="11868515" cy="8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-9333" y="-33"/>
            <a:ext cx="12201200" cy="6858000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80EE6FD-81CC-4639-9EFB-9B693C7BD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691" y="5987357"/>
            <a:ext cx="2402949" cy="669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E20286-F66C-4EF0-8BB8-B84F7BF6C05E}"/>
              </a:ext>
            </a:extLst>
          </p:cNvPr>
          <p:cNvSpPr txBox="1"/>
          <p:nvPr userDrawn="1"/>
        </p:nvSpPr>
        <p:spPr>
          <a:xfrm>
            <a:off x="106330" y="6109804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3EA0BAC-BFE6-4201-8D07-C49E6B664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3" t="1" r="2076" b="-20487"/>
          <a:stretch/>
        </p:blipFill>
        <p:spPr>
          <a:xfrm>
            <a:off x="156908" y="5945296"/>
            <a:ext cx="11868515" cy="8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25E9FC-437D-427D-A5FF-D55A50BDF0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4;p3">
            <a:extLst>
              <a:ext uri="{FF2B5EF4-FFF2-40B4-BE49-F238E27FC236}">
                <a16:creationId xmlns:a16="http://schemas.microsoft.com/office/drawing/2014/main" id="{2A87B673-701A-4B4F-9247-ACC7FAD4A931}"/>
              </a:ext>
            </a:extLst>
          </p:cNvPr>
          <p:cNvSpPr/>
          <p:nvPr userDrawn="1"/>
        </p:nvSpPr>
        <p:spPr>
          <a:xfrm>
            <a:off x="0" y="2253910"/>
            <a:ext cx="9872400" cy="2319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;p3">
            <a:extLst>
              <a:ext uri="{FF2B5EF4-FFF2-40B4-BE49-F238E27FC236}">
                <a16:creationId xmlns:a16="http://schemas.microsoft.com/office/drawing/2014/main" id="{29A0501E-DB5A-4208-92F3-DF0DC911CF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61415" y="2580640"/>
            <a:ext cx="6812400" cy="95042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1">
                <a:solidFill>
                  <a:srgbClr val="0B185D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6;p3">
            <a:extLst>
              <a:ext uri="{FF2B5EF4-FFF2-40B4-BE49-F238E27FC236}">
                <a16:creationId xmlns:a16="http://schemas.microsoft.com/office/drawing/2014/main" id="{B67CA08A-0A0F-4EAD-8F89-9CAE42B408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61415" y="3673580"/>
            <a:ext cx="6812400" cy="5428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7;p3">
            <a:extLst>
              <a:ext uri="{FF2B5EF4-FFF2-40B4-BE49-F238E27FC236}">
                <a16:creationId xmlns:a16="http://schemas.microsoft.com/office/drawing/2014/main" id="{D49B9A67-6239-42D3-A65D-46D32CB5A3AB}"/>
              </a:ext>
            </a:extLst>
          </p:cNvPr>
          <p:cNvSpPr/>
          <p:nvPr userDrawn="1"/>
        </p:nvSpPr>
        <p:spPr>
          <a:xfrm>
            <a:off x="0" y="2253810"/>
            <a:ext cx="2319600" cy="23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1C3475D-6E00-4C82-A991-C48DC218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7949" y="6301198"/>
            <a:ext cx="2268600" cy="471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F9A145-8BA9-4079-AA20-7B88FE16AB76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2FBB64E-DCA7-41F4-B5C3-7047589EF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363" y="2409826"/>
            <a:ext cx="1995487" cy="2020888"/>
          </a:xfrm>
        </p:spPr>
        <p:txBody>
          <a:bodyPr anchor="ctr"/>
          <a:lstStyle>
            <a:lvl1pPr algn="ctr">
              <a:buNone/>
              <a:defRPr sz="13000" b="1">
                <a:solidFill>
                  <a:srgbClr val="0B185D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FB8F750-73DD-4D71-9282-39AE8A8B5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0"/>
          <a:stretch/>
        </p:blipFill>
        <p:spPr>
          <a:xfrm>
            <a:off x="-1" y="6130339"/>
            <a:ext cx="12213267" cy="66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014156D-CB0C-41EB-9238-2A7745B10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87"/>
          <a:stretch/>
        </p:blipFill>
        <p:spPr>
          <a:xfrm>
            <a:off x="0" y="-3439"/>
            <a:ext cx="12196679" cy="6861439"/>
          </a:xfrm>
          <a:prstGeom prst="rect">
            <a:avLst/>
          </a:prstGeom>
        </p:spPr>
      </p:pic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518520B0-0F55-457D-A23C-5F67E92DD96D}"/>
              </a:ext>
            </a:extLst>
          </p:cNvPr>
          <p:cNvSpPr/>
          <p:nvPr userDrawn="1"/>
        </p:nvSpPr>
        <p:spPr>
          <a:xfrm>
            <a:off x="222175" y="205591"/>
            <a:ext cx="11698392" cy="6492633"/>
          </a:xfrm>
          <a:prstGeom prst="rect">
            <a:avLst/>
          </a:prstGeom>
          <a:gradFill>
            <a:gsLst>
              <a:gs pos="0">
                <a:srgbClr val="00A8F8">
                  <a:alpha val="22000"/>
                </a:srgbClr>
              </a:gs>
              <a:gs pos="100000">
                <a:srgbClr val="00A8F8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31D7AC74-4519-4B53-8AFC-121D63AD8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0573" y="1385300"/>
            <a:ext cx="8601596" cy="15103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Tx/>
              <a:buNone/>
              <a:defRPr sz="40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23;p4">
            <a:extLst>
              <a:ext uri="{FF2B5EF4-FFF2-40B4-BE49-F238E27FC236}">
                <a16:creationId xmlns:a16="http://schemas.microsoft.com/office/drawing/2014/main" id="{FE014F19-47EA-4891-BD4F-8890042E3DCB}"/>
              </a:ext>
            </a:extLst>
          </p:cNvPr>
          <p:cNvSpPr txBox="1"/>
          <p:nvPr userDrawn="1"/>
        </p:nvSpPr>
        <p:spPr>
          <a:xfrm>
            <a:off x="4791261" y="513406"/>
            <a:ext cx="2609478" cy="8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</a:rPr>
              <a:t>“</a:t>
            </a:r>
            <a:endParaRPr sz="9600" b="1" dirty="0">
              <a:solidFill>
                <a:schemeClr val="lt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33CE8A-BD9E-4488-A183-F4C9CA9E0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17" b="4093"/>
          <a:stretch/>
        </p:blipFill>
        <p:spPr>
          <a:xfrm>
            <a:off x="207636" y="5970664"/>
            <a:ext cx="11712932" cy="6216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D5E72C-DF75-4450-A3CF-9B5675D4F0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5609" y="6135305"/>
            <a:ext cx="2197141" cy="457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07274-9EA1-4F51-9736-5BCD089B1AA8}"/>
              </a:ext>
            </a:extLst>
          </p:cNvPr>
          <p:cNvSpPr txBox="1"/>
          <p:nvPr userDrawn="1"/>
        </p:nvSpPr>
        <p:spPr>
          <a:xfrm>
            <a:off x="303096" y="6152344"/>
            <a:ext cx="80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284763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014156D-CB0C-41EB-9238-2A7745B10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87"/>
          <a:stretch/>
        </p:blipFill>
        <p:spPr>
          <a:xfrm>
            <a:off x="0" y="-3439"/>
            <a:ext cx="12196679" cy="6861439"/>
          </a:xfrm>
          <a:prstGeom prst="rect">
            <a:avLst/>
          </a:prstGeom>
        </p:spPr>
      </p:pic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518520B0-0F55-457D-A23C-5F67E92DD96D}"/>
              </a:ext>
            </a:extLst>
          </p:cNvPr>
          <p:cNvSpPr/>
          <p:nvPr userDrawn="1"/>
        </p:nvSpPr>
        <p:spPr>
          <a:xfrm>
            <a:off x="222175" y="205591"/>
            <a:ext cx="11698392" cy="6492633"/>
          </a:xfrm>
          <a:prstGeom prst="rect">
            <a:avLst/>
          </a:prstGeom>
          <a:gradFill>
            <a:gsLst>
              <a:gs pos="0">
                <a:srgbClr val="9E002F">
                  <a:alpha val="22000"/>
                </a:srgbClr>
              </a:gs>
              <a:gs pos="100000">
                <a:srgbClr val="9E002F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31D7AC74-4519-4B53-8AFC-121D63AD8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0573" y="1385300"/>
            <a:ext cx="8601596" cy="15103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Tx/>
              <a:buNone/>
              <a:defRPr sz="40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23;p4">
            <a:extLst>
              <a:ext uri="{FF2B5EF4-FFF2-40B4-BE49-F238E27FC236}">
                <a16:creationId xmlns:a16="http://schemas.microsoft.com/office/drawing/2014/main" id="{FE014F19-47EA-4891-BD4F-8890042E3DCB}"/>
              </a:ext>
            </a:extLst>
          </p:cNvPr>
          <p:cNvSpPr txBox="1"/>
          <p:nvPr userDrawn="1"/>
        </p:nvSpPr>
        <p:spPr>
          <a:xfrm>
            <a:off x="4791261" y="513406"/>
            <a:ext cx="2609478" cy="8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</a:rPr>
              <a:t>“</a:t>
            </a:r>
            <a:endParaRPr sz="9600" b="1" dirty="0">
              <a:solidFill>
                <a:schemeClr val="lt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8D1260-E130-4B1A-8606-B8A1487DF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17" b="4093"/>
          <a:stretch/>
        </p:blipFill>
        <p:spPr>
          <a:xfrm>
            <a:off x="207636" y="5970664"/>
            <a:ext cx="11712932" cy="6216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436DBE0-292E-4659-98CC-2EF1AAC823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5609" y="6135305"/>
            <a:ext cx="2197141" cy="457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A55645-B830-4ED6-A3EA-46A2B2135717}"/>
              </a:ext>
            </a:extLst>
          </p:cNvPr>
          <p:cNvSpPr txBox="1"/>
          <p:nvPr userDrawn="1"/>
        </p:nvSpPr>
        <p:spPr>
          <a:xfrm>
            <a:off x="303096" y="6152344"/>
            <a:ext cx="80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31376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B014156D-CB0C-41EB-9238-2A7745B10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5687"/>
          <a:stretch/>
        </p:blipFill>
        <p:spPr>
          <a:xfrm>
            <a:off x="0" y="-3439"/>
            <a:ext cx="12196679" cy="6861439"/>
          </a:xfrm>
          <a:prstGeom prst="rect">
            <a:avLst/>
          </a:prstGeom>
        </p:spPr>
      </p:pic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518520B0-0F55-457D-A23C-5F67E92DD96D}"/>
              </a:ext>
            </a:extLst>
          </p:cNvPr>
          <p:cNvSpPr/>
          <p:nvPr userDrawn="1"/>
        </p:nvSpPr>
        <p:spPr>
          <a:xfrm>
            <a:off x="222175" y="205591"/>
            <a:ext cx="11698392" cy="6492633"/>
          </a:xfrm>
          <a:prstGeom prst="rect">
            <a:avLst/>
          </a:prstGeom>
          <a:gradFill>
            <a:gsLst>
              <a:gs pos="0">
                <a:srgbClr val="0B185D">
                  <a:alpha val="22000"/>
                </a:srgbClr>
              </a:gs>
              <a:gs pos="100000">
                <a:srgbClr val="0B185D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4">
            <a:extLst>
              <a:ext uri="{FF2B5EF4-FFF2-40B4-BE49-F238E27FC236}">
                <a16:creationId xmlns:a16="http://schemas.microsoft.com/office/drawing/2014/main" id="{31D7AC74-4519-4B53-8AFC-121D63AD8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0573" y="1385300"/>
            <a:ext cx="8601596" cy="15103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Tx/>
              <a:buNone/>
              <a:defRPr sz="40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23;p4">
            <a:extLst>
              <a:ext uri="{FF2B5EF4-FFF2-40B4-BE49-F238E27FC236}">
                <a16:creationId xmlns:a16="http://schemas.microsoft.com/office/drawing/2014/main" id="{FE014F19-47EA-4891-BD4F-8890042E3DCB}"/>
              </a:ext>
            </a:extLst>
          </p:cNvPr>
          <p:cNvSpPr txBox="1"/>
          <p:nvPr userDrawn="1"/>
        </p:nvSpPr>
        <p:spPr>
          <a:xfrm>
            <a:off x="4791261" y="513406"/>
            <a:ext cx="2609478" cy="87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</a:rPr>
              <a:t>“</a:t>
            </a:r>
            <a:endParaRPr sz="9600" b="1" dirty="0">
              <a:solidFill>
                <a:schemeClr val="lt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5F0353-9D9E-49C2-9C42-2E98F5EED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17" b="4093"/>
          <a:stretch/>
        </p:blipFill>
        <p:spPr>
          <a:xfrm>
            <a:off x="207636" y="5970664"/>
            <a:ext cx="11712932" cy="6216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199695-CEBD-4871-8F62-ADFC484708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5609" y="6135305"/>
            <a:ext cx="2197141" cy="457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91DC1E-F663-4769-A060-52BBD6BD84CC}"/>
              </a:ext>
            </a:extLst>
          </p:cNvPr>
          <p:cNvSpPr txBox="1"/>
          <p:nvPr userDrawn="1"/>
        </p:nvSpPr>
        <p:spPr>
          <a:xfrm>
            <a:off x="303096" y="6152344"/>
            <a:ext cx="80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44432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;p5">
            <a:extLst>
              <a:ext uri="{FF2B5EF4-FFF2-40B4-BE49-F238E27FC236}">
                <a16:creationId xmlns:a16="http://schemas.microsoft.com/office/drawing/2014/main" id="{A7CBC97C-FA24-462F-A462-E5E021574324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00A8F8"/>
              </a:gs>
              <a:gs pos="0">
                <a:schemeClr val="accent1">
                  <a:alpha val="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704F7B5B-A7B1-4DCF-894D-6FFE20C4BB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1151128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00A8F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F02EE1-16E8-4465-BCBC-2CB2AFB1C4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6920" y="1806146"/>
            <a:ext cx="1026668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86E1E-F028-4508-9F0E-E3546A30D81C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BC0385A-8B37-4932-B5D9-3F3F51313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60A0FEF-C313-4640-830A-0F280AE76D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0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5">
            <a:extLst>
              <a:ext uri="{FF2B5EF4-FFF2-40B4-BE49-F238E27FC236}">
                <a16:creationId xmlns:a16="http://schemas.microsoft.com/office/drawing/2014/main" id="{61CFAAF6-C763-433D-971D-B546C0B84E86}"/>
              </a:ext>
            </a:extLst>
          </p:cNvPr>
          <p:cNvSpPr/>
          <p:nvPr userDrawn="1"/>
        </p:nvSpPr>
        <p:spPr>
          <a:xfrm>
            <a:off x="-7001" y="353700"/>
            <a:ext cx="176119" cy="1124750"/>
          </a:xfrm>
          <a:prstGeom prst="rect">
            <a:avLst/>
          </a:prstGeom>
          <a:gradFill>
            <a:gsLst>
              <a:gs pos="100000">
                <a:srgbClr val="9E002F"/>
              </a:gs>
              <a:gs pos="0">
                <a:srgbClr val="9E002F">
                  <a:alpha val="2200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;p5">
            <a:extLst>
              <a:ext uri="{FF2B5EF4-FFF2-40B4-BE49-F238E27FC236}">
                <a16:creationId xmlns:a16="http://schemas.microsoft.com/office/drawing/2014/main" id="{69E6D966-7A4A-4AA5-84EF-3CB87A22D3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11511280" cy="11247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rgbClr val="9E00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4469CD-16E6-41BD-BD6A-A8B08B1A81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6920" y="1806146"/>
            <a:ext cx="1026668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40EB88-8728-4CD8-8C16-CCE4B3508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47" r="830" b="81152"/>
          <a:stretch/>
        </p:blipFill>
        <p:spPr>
          <a:xfrm>
            <a:off x="-7001" y="6170244"/>
            <a:ext cx="12199001" cy="7249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481CF3B-A72B-4E61-9075-429F8906C9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16691" y="6178751"/>
            <a:ext cx="2402949" cy="669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80F7AC-1162-42F9-A50C-9485E58FBBA7}"/>
              </a:ext>
            </a:extLst>
          </p:cNvPr>
          <p:cNvSpPr txBox="1"/>
          <p:nvPr userDrawn="1"/>
        </p:nvSpPr>
        <p:spPr>
          <a:xfrm>
            <a:off x="106330" y="6301198"/>
            <a:ext cx="827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B185D"/>
                </a:solidFill>
              </a:rPr>
              <a:t>We’re All About The People. Your People.               Payroll  |  HR Services  |  Benefits</a:t>
            </a:r>
          </a:p>
        </p:txBody>
      </p:sp>
    </p:spTree>
    <p:extLst>
      <p:ext uri="{BB962C8B-B14F-4D97-AF65-F5344CB8AC3E}">
        <p14:creationId xmlns:p14="http://schemas.microsoft.com/office/powerpoint/2010/main" val="133285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D858B-ACCD-481E-B9B5-60C3307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5B0C4-0FFA-4F03-ACA7-AF5B2723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3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89" r:id="rId9"/>
    <p:sldLayoutId id="2147483690" r:id="rId10"/>
    <p:sldLayoutId id="2147483670" r:id="rId11"/>
    <p:sldLayoutId id="2147483671" r:id="rId12"/>
    <p:sldLayoutId id="2147483672" r:id="rId13"/>
    <p:sldLayoutId id="2147483692" r:id="rId14"/>
    <p:sldLayoutId id="2147483694" r:id="rId15"/>
    <p:sldLayoutId id="2147483695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8" r:id="rId24"/>
    <p:sldLayoutId id="2147483687" r:id="rId25"/>
    <p:sldLayoutId id="2147483686" r:id="rId26"/>
    <p:sldLayoutId id="2147483679" r:id="rId27"/>
    <p:sldLayoutId id="2147483680" r:id="rId28"/>
    <p:sldLayoutId id="2147483681" r:id="rId29"/>
    <p:sldLayoutId id="2147483682" r:id="rId30"/>
    <p:sldLayoutId id="2147483684" r:id="rId31"/>
    <p:sldLayoutId id="2147483685" r:id="rId32"/>
    <p:sldLayoutId id="2147483683" r:id="rId33"/>
    <p:sldLayoutId id="2147483691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alibri" panose="020F0502020204030204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000F-D234-40F8-B5EA-237E090E2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Attracting Talent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Decreasing Turnover</a:t>
            </a:r>
          </a:p>
        </p:txBody>
      </p:sp>
    </p:spTree>
    <p:extLst>
      <p:ext uri="{BB962C8B-B14F-4D97-AF65-F5344CB8AC3E}">
        <p14:creationId xmlns:p14="http://schemas.microsoft.com/office/powerpoint/2010/main" val="91403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C75696-5423-3F86-6406-CF1C5ADF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5600"/>
            <a:ext cx="11510963" cy="1123950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D5F5C-875E-0400-D644-164DEECFD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004"/>
            <a:ext cx="5127180" cy="3846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E0760-C24E-9675-3769-82C8BD428F7F}"/>
              </a:ext>
            </a:extLst>
          </p:cNvPr>
          <p:cNvSpPr txBox="1"/>
          <p:nvPr/>
        </p:nvSpPr>
        <p:spPr>
          <a:xfrm>
            <a:off x="5127180" y="188258"/>
            <a:ext cx="7064820" cy="572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SzPct val="125000"/>
              <a:buFont typeface="Calibri" panose="020F0502020204030204" pitchFamily="34" charset="0"/>
              <a:buChar char="›"/>
              <a:defRPr/>
            </a:pPr>
            <a:endParaRPr lang="en-US" sz="2800" dirty="0">
              <a:solidFill>
                <a:srgbClr val="00162A"/>
              </a:solidFill>
              <a:latin typeface="Calibri" panose="020F0502020204030204"/>
            </a:endParaRPr>
          </a:p>
          <a:p>
            <a:pPr marL="228600" indent="-228600">
              <a:spcBef>
                <a:spcPts val="1000"/>
              </a:spcBef>
              <a:buSzPct val="125000"/>
              <a:buFont typeface="Calibri" panose="020F0502020204030204" pitchFamily="34" charset="0"/>
              <a:buChar char="›"/>
              <a:defRPr/>
            </a:pPr>
            <a:r>
              <a:rPr lang="en-US" sz="2800" dirty="0">
                <a:solidFill>
                  <a:srgbClr val="00162A"/>
                </a:solidFill>
                <a:latin typeface="Calibri" panose="020F0502020204030204"/>
              </a:rPr>
              <a:t>Woman–owned, locally operated, family business</a:t>
            </a:r>
          </a:p>
          <a:p>
            <a:pPr marL="228600" indent="-228600">
              <a:spcBef>
                <a:spcPts val="1000"/>
              </a:spcBef>
              <a:buSzPct val="125000"/>
              <a:buFont typeface="Calibri" panose="020F0502020204030204" pitchFamily="34" charset="0"/>
              <a:buChar char="›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6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30+ years of experience in pa</a:t>
            </a:r>
            <a:r>
              <a:rPr lang="en-US" sz="2800" dirty="0" err="1">
                <a:solidFill>
                  <a:srgbClr val="00162A"/>
                </a:solidFill>
                <a:latin typeface="Calibri" panose="020F0502020204030204"/>
              </a:rPr>
              <a:t>yroll</a:t>
            </a:r>
            <a:r>
              <a:rPr lang="en-US" sz="2800" dirty="0">
                <a:solidFill>
                  <a:srgbClr val="00162A"/>
                </a:solidFill>
                <a:latin typeface="Calibri" panose="020F0502020204030204"/>
              </a:rPr>
              <a:t> and HR 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6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Customized solutions for companies across multiple industries with employees 1-2,500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lang="en-US" sz="2800" dirty="0">
                <a:solidFill>
                  <a:srgbClr val="00162A"/>
                </a:solidFill>
                <a:latin typeface="Calibri" panose="020F0502020204030204"/>
              </a:rPr>
              <a:t>High Touch Service Model</a:t>
            </a:r>
          </a:p>
          <a:p>
            <a:pPr marL="800100" lvl="1" indent="-3429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162A"/>
                </a:solidFill>
                <a:latin typeface="Calibri" panose="020F0502020204030204"/>
              </a:rPr>
              <a:t>Dedicated account representatives with 15+ Years of experience</a:t>
            </a:r>
          </a:p>
          <a:p>
            <a:pPr marL="800100" lvl="1" indent="-342900"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62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voice mail!</a:t>
            </a:r>
            <a:endParaRPr lang="en-US" sz="2800" dirty="0">
              <a:solidFill>
                <a:srgbClr val="00162A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lang="en-US" sz="2800" dirty="0">
                <a:solidFill>
                  <a:srgbClr val="00162A"/>
                </a:solidFill>
                <a:latin typeface="Calibri" panose="020F0502020204030204"/>
              </a:rPr>
              <a:t>SSAE, SPHR, PHR, CPP Certifications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62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79871-B98A-4C73-9D80-7063EEAB2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2457" y="536895"/>
            <a:ext cx="7132320" cy="5335399"/>
          </a:xfrm>
        </p:spPr>
        <p:txBody>
          <a:bodyPr>
            <a:noAutofit/>
          </a:bodyPr>
          <a:lstStyle/>
          <a:p>
            <a:r>
              <a:rPr lang="en-US" sz="3600" dirty="0"/>
              <a:t>The Great Resignation</a:t>
            </a:r>
          </a:p>
          <a:p>
            <a:r>
              <a:rPr lang="en-US" sz="3600" dirty="0"/>
              <a:t>Workers Looking for More Freedom</a:t>
            </a:r>
          </a:p>
          <a:p>
            <a:r>
              <a:rPr lang="en-US" sz="3600" dirty="0"/>
              <a:t>Demands for Benefits Increase</a:t>
            </a:r>
          </a:p>
          <a:p>
            <a:r>
              <a:rPr lang="en-US" sz="3600" dirty="0"/>
              <a:t>Job Hopping is now Common</a:t>
            </a:r>
          </a:p>
          <a:p>
            <a:r>
              <a:rPr lang="en-US" sz="3600" dirty="0"/>
              <a:t>Highly Competitive Talent Marketplace even in the Face of Recession</a:t>
            </a:r>
          </a:p>
          <a:p>
            <a:r>
              <a:rPr lang="en-US" sz="3600" dirty="0"/>
              <a:t>Employee Engagement and Retention Strategies Remain a Top Priority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E9B86-0596-4785-9278-9612180F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2022-2023</a:t>
            </a:r>
          </a:p>
        </p:txBody>
      </p:sp>
      <p:grpSp>
        <p:nvGrpSpPr>
          <p:cNvPr id="6" name="Google Shape;764;p39">
            <a:extLst>
              <a:ext uri="{FF2B5EF4-FFF2-40B4-BE49-F238E27FC236}">
                <a16:creationId xmlns:a16="http://schemas.microsoft.com/office/drawing/2014/main" id="{E848BC5C-4AE2-D322-B9AC-AB735ED5CE0B}"/>
              </a:ext>
            </a:extLst>
          </p:cNvPr>
          <p:cNvGrpSpPr/>
          <p:nvPr/>
        </p:nvGrpSpPr>
        <p:grpSpPr>
          <a:xfrm>
            <a:off x="385482" y="1828800"/>
            <a:ext cx="4034118" cy="3550023"/>
            <a:chOff x="5300400" y="3670175"/>
            <a:chExt cx="421300" cy="399325"/>
          </a:xfrm>
        </p:grpSpPr>
        <p:sp>
          <p:nvSpPr>
            <p:cNvPr id="7" name="Google Shape;765;p39">
              <a:extLst>
                <a:ext uri="{FF2B5EF4-FFF2-40B4-BE49-F238E27FC236}">
                  <a16:creationId xmlns:a16="http://schemas.microsoft.com/office/drawing/2014/main" id="{2CE48FEB-55CD-B3C4-0A96-0F1D969D4D1F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766;p39">
              <a:extLst>
                <a:ext uri="{FF2B5EF4-FFF2-40B4-BE49-F238E27FC236}">
                  <a16:creationId xmlns:a16="http://schemas.microsoft.com/office/drawing/2014/main" id="{951DF2D6-DDDA-7569-907E-FC5268E58FFA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767;p39">
              <a:extLst>
                <a:ext uri="{FF2B5EF4-FFF2-40B4-BE49-F238E27FC236}">
                  <a16:creationId xmlns:a16="http://schemas.microsoft.com/office/drawing/2014/main" id="{B6575BE5-6DD4-7826-AEC4-F86499407016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768;p39">
              <a:extLst>
                <a:ext uri="{FF2B5EF4-FFF2-40B4-BE49-F238E27FC236}">
                  <a16:creationId xmlns:a16="http://schemas.microsoft.com/office/drawing/2014/main" id="{682D4C00-BA89-44D4-C8E8-8FF492C3E98F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69;p39">
              <a:extLst>
                <a:ext uri="{FF2B5EF4-FFF2-40B4-BE49-F238E27FC236}">
                  <a16:creationId xmlns:a16="http://schemas.microsoft.com/office/drawing/2014/main" id="{B7F39577-B52B-913A-8639-7F3232562379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1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416F8-EC47-499C-AF46-12A386A8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0573" y="1385299"/>
            <a:ext cx="8601596" cy="37478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Leaders spend 10% of their time recruiting and 90% of their time making up for recruiting mistakes.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AAE2-7EE6-41EB-AAD2-269F1F8E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541" y="82997"/>
            <a:ext cx="6586491" cy="14476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dirty="0">
                <a:solidFill>
                  <a:schemeClr val="tx1"/>
                </a:solidFill>
              </a:rPr>
              <a:t>Recruiting Is Evolving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A76F3-3E4D-4C47-82D2-48692D52039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935071" y="1371601"/>
            <a:ext cx="7065980" cy="46795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3000" dirty="0"/>
              <a:t>Finding quality talent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Be transparent &amp; retain the personal touch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Look internally &amp; encourage referrals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Move fast, but no shortcuts!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Compensation and benefits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Flexibility is key - expand the use of hybrid/remote employees and have a plan to manage them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dirty="0"/>
              <a:t>Active vs. Passive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8930-62C2-354A-FD3C-BDB8D3119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3"/>
          <a:stretch/>
        </p:blipFill>
        <p:spPr>
          <a:xfrm>
            <a:off x="-103497" y="-69001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227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F315-4325-4F83-8FDF-5150E0E3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Job Candidates Are...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D8655FA-B0EB-412A-B81E-966231EA2B7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43982670"/>
              </p:ext>
            </p:extLst>
          </p:nvPr>
        </p:nvGraphicFramePr>
        <p:xfrm>
          <a:off x="497541" y="632012"/>
          <a:ext cx="11389659" cy="54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7B4E-2439-43FC-882B-233FD7C9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Retaining Current and Future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D8A6A-1E32-40DB-BF6E-CB792FCDF8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790624"/>
            <a:ext cx="7790329" cy="3922279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Culture, culture, and more culture</a:t>
            </a:r>
          </a:p>
          <a:p>
            <a:pPr lvl="1"/>
            <a:r>
              <a:rPr lang="en-US" sz="9600" dirty="0"/>
              <a:t>Mission, Vision and Values</a:t>
            </a:r>
          </a:p>
          <a:p>
            <a:pPr lvl="1"/>
            <a:r>
              <a:rPr lang="en-US" sz="9600" dirty="0"/>
              <a:t>Talk is cheap; infuse your culture with passion and bring it to reality!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lang="en-US" sz="11200" dirty="0"/>
              <a:t>Promote from within and invest in your workforce</a:t>
            </a:r>
          </a:p>
          <a:p>
            <a:pPr lvl="1">
              <a:spcBef>
                <a:spcPts val="1000"/>
              </a:spcBef>
              <a:buSzPct val="125000"/>
              <a:defRPr/>
            </a:pPr>
            <a:r>
              <a:rPr lang="en-US" sz="9600" dirty="0"/>
              <a:t>Develop your employees (even outside core function)</a:t>
            </a:r>
          </a:p>
          <a:p>
            <a:pPr lvl="1">
              <a:spcBef>
                <a:spcPts val="1000"/>
              </a:spcBef>
              <a:buSzPct val="125000"/>
              <a:defRPr/>
            </a:pPr>
            <a:r>
              <a:rPr lang="en-US" sz="9600" dirty="0"/>
              <a:t>Focus on front line leaders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lang="en-US" sz="11200" dirty="0"/>
              <a:t>Perks and incentives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r>
              <a:rPr lang="en-US" sz="11200" dirty="0"/>
              <a:t>Create consistency around two-way feedback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lang="en-US" sz="112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sz="12800" dirty="0">
                <a:solidFill>
                  <a:srgbClr val="9E002F"/>
                </a:solidFill>
              </a:rPr>
              <a:t>“</a:t>
            </a:r>
            <a:r>
              <a:rPr lang="en-US" sz="11200" i="1" dirty="0">
                <a:solidFill>
                  <a:srgbClr val="9E002F"/>
                </a:solidFill>
              </a:rPr>
              <a:t>Happy employees are productive employees!”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Calibri" panose="020F0502020204030204" pitchFamily="34" charset="0"/>
              <a:buChar char="›"/>
              <a:tabLst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5C111-CE47-C291-7671-D77590B6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99" y="1790624"/>
            <a:ext cx="3119738" cy="26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416F8-EC47-499C-AF46-12A386A8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856" y="1143000"/>
            <a:ext cx="11674288" cy="48140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Addressing the worker shortage crisis is key to our overall economic recovery—Connecticut has 105,000 open jobs while our labor force has declined by 45,100 or 2.3% since February 2020.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If every unemployed person in the state was hired tomorrow, employers would still need to fill another 27,200 open positions.</a:t>
            </a:r>
          </a:p>
        </p:txBody>
      </p:sp>
    </p:spTree>
    <p:extLst>
      <p:ext uri="{BB962C8B-B14F-4D97-AF65-F5344CB8AC3E}">
        <p14:creationId xmlns:p14="http://schemas.microsoft.com/office/powerpoint/2010/main" val="1150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EE49-2A92-4193-8AC4-0EAC4F4B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74" y="2630376"/>
            <a:ext cx="6298452" cy="1893083"/>
          </a:xfrm>
        </p:spPr>
        <p:txBody>
          <a:bodyPr/>
          <a:lstStyle/>
          <a:p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9807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RCG Colors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0A8F8"/>
      </a:accent1>
      <a:accent2>
        <a:srgbClr val="0B185D"/>
      </a:accent2>
      <a:accent3>
        <a:srgbClr val="9E002F"/>
      </a:accent3>
      <a:accent4>
        <a:srgbClr val="778C99"/>
      </a:accent4>
      <a:accent5>
        <a:srgbClr val="D0E8FF"/>
      </a:accent5>
      <a:accent6>
        <a:srgbClr val="FBD3D3"/>
      </a:accent6>
      <a:hlink>
        <a:srgbClr val="158FF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331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DM Sans</vt:lpstr>
      <vt:lpstr>Open Sans</vt:lpstr>
      <vt:lpstr>Wingdings</vt:lpstr>
      <vt:lpstr>Office Theme</vt:lpstr>
      <vt:lpstr>Attracting Talent Decreasing Turnover</vt:lpstr>
      <vt:lpstr>Who We Are</vt:lpstr>
      <vt:lpstr>Trends 2022-2023</vt:lpstr>
      <vt:lpstr>PowerPoint Presentation</vt:lpstr>
      <vt:lpstr>Recruiting Is Evolving</vt:lpstr>
      <vt:lpstr>Passive Job Candidates Are...</vt:lpstr>
      <vt:lpstr>Retaining Current and Future Employees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O'Toole</dc:creator>
  <cp:lastModifiedBy>Dave Imbrogno</cp:lastModifiedBy>
  <cp:revision>48</cp:revision>
  <dcterms:created xsi:type="dcterms:W3CDTF">2021-01-05T19:58:35Z</dcterms:created>
  <dcterms:modified xsi:type="dcterms:W3CDTF">2022-09-21T16:18:05Z</dcterms:modified>
</cp:coreProperties>
</file>